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57" r:id="rId5"/>
    <p:sldId id="264" r:id="rId6"/>
    <p:sldId id="258" r:id="rId7"/>
    <p:sldId id="259" r:id="rId8"/>
    <p:sldId id="260" r:id="rId9"/>
    <p:sldId id="261" r:id="rId10"/>
    <p:sldId id="262" r:id="rId11"/>
    <p:sldId id="263" r:id="rId12"/>
    <p:sldId id="266" r:id="rId13"/>
    <p:sldId id="265" r:id="rId14"/>
    <p:sldId id="273" r:id="rId15"/>
    <p:sldId id="274" r:id="rId16"/>
    <p:sldId id="275" r:id="rId17"/>
    <p:sldId id="285" r:id="rId18"/>
    <p:sldId id="276" r:id="rId19"/>
    <p:sldId id="277" r:id="rId20"/>
    <p:sldId id="278" r:id="rId21"/>
    <p:sldId id="267" r:id="rId22"/>
    <p:sldId id="268" r:id="rId23"/>
    <p:sldId id="269" r:id="rId24"/>
    <p:sldId id="270" r:id="rId25"/>
    <p:sldId id="280" r:id="rId26"/>
    <p:sldId id="271" r:id="rId27"/>
    <p:sldId id="272" r:id="rId28"/>
    <p:sldId id="279" r:id="rId29"/>
    <p:sldId id="281" r:id="rId30"/>
    <p:sldId id="282" r:id="rId31"/>
    <p:sldId id="283" r:id="rId32"/>
    <p:sldId id="284" r:id="rId33"/>
    <p:sldId id="287" r:id="rId34"/>
    <p:sldId id="28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9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preview/1168863481093089111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1231540" TargetMode="External"/><Relationship Id="rId2" Type="http://schemas.openxmlformats.org/officeDocument/2006/relationships/hyperlink" Target="https://learningapps.org/14589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earningapps.org/2188714" TargetMode="External"/><Relationship Id="rId5" Type="http://schemas.openxmlformats.org/officeDocument/2006/relationships/hyperlink" Target="https://learningapps.org/1481790" TargetMode="External"/><Relationship Id="rId4" Type="http://schemas.openxmlformats.org/officeDocument/2006/relationships/hyperlink" Target="https://learningapps.org/1424087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«Профессия столяр»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3886200"/>
            <a:ext cx="4824536" cy="213508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столярного дела Красиков Евгений Евгеньевич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б20_1\Desktop\профессия столяр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4"/>
          <a:stretch/>
        </p:blipFill>
        <p:spPr bwMode="auto">
          <a:xfrm>
            <a:off x="395536" y="1340768"/>
            <a:ext cx="3168650" cy="477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2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Лестницы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2776"/>
            <a:ext cx="380979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711195" cy="430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397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Деревянные изделия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199072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456" y="1124744"/>
            <a:ext cx="4025060" cy="2944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18537">
            <a:off x="6866210" y="898674"/>
            <a:ext cx="2037707" cy="203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71437"/>
            <a:ext cx="2377655" cy="237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17098"/>
            <a:ext cx="2975992" cy="223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84796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53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Современная столярная мастерская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909" y="1600200"/>
            <a:ext cx="679818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73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Инструменты столяра</a:t>
            </a:r>
          </a:p>
        </p:txBody>
      </p:sp>
      <p:pic>
        <p:nvPicPr>
          <p:cNvPr id="10242" name="Picture 2" descr="C:\Users\Каб20_1\Desktop\инструмент столяр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24654"/>
            <a:ext cx="8229600" cy="367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8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225B6F-F23B-459D-8FCA-F1A7466B4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25E26C1-EBBD-4EE2-B5F4-304738C0FE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725" t="13360" r="5452" b="7090"/>
          <a:stretch/>
        </p:blipFill>
        <p:spPr>
          <a:xfrm>
            <a:off x="152400" y="116632"/>
            <a:ext cx="8839199" cy="6264696"/>
          </a:xfrm>
        </p:spPr>
      </p:pic>
    </p:spTree>
    <p:extLst>
      <p:ext uri="{BB962C8B-B14F-4D97-AF65-F5344CB8AC3E}">
        <p14:creationId xmlns:p14="http://schemas.microsoft.com/office/powerpoint/2010/main" val="213602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377F0D-B3E5-41BE-BD24-7D7C7FC9A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3880233-43DC-483B-A5B5-5651D25B6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81" t="14319" r="2906" b="9313"/>
          <a:stretch/>
        </p:blipFill>
        <p:spPr>
          <a:xfrm>
            <a:off x="191513" y="188640"/>
            <a:ext cx="8760973" cy="6437721"/>
          </a:xfrm>
        </p:spPr>
      </p:pic>
    </p:spTree>
    <p:extLst>
      <p:ext uri="{BB962C8B-B14F-4D97-AF65-F5344CB8AC3E}">
        <p14:creationId xmlns:p14="http://schemas.microsoft.com/office/powerpoint/2010/main" val="14539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869BBED-B19C-4F84-8F63-60517DBA2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34605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Найди и назови инструмент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0891C53-CA85-48AF-B792-CFEC732E99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06" t="16542" r="6554" b="7090"/>
          <a:stretch/>
        </p:blipFill>
        <p:spPr>
          <a:xfrm>
            <a:off x="244692" y="774649"/>
            <a:ext cx="8654616" cy="6109143"/>
          </a:xfrm>
        </p:spPr>
      </p:pic>
    </p:spTree>
    <p:extLst>
      <p:ext uri="{BB962C8B-B14F-4D97-AF65-F5344CB8AC3E}">
        <p14:creationId xmlns:p14="http://schemas.microsoft.com/office/powerpoint/2010/main" val="22390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B3A27C-7E24-4E8A-9CBC-F41E1353F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2EB6354-0C0D-4746-B580-2684B0DF5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51" t="14951" r="7998" b="8681"/>
          <a:stretch/>
        </p:blipFill>
        <p:spPr>
          <a:xfrm>
            <a:off x="698652" y="476672"/>
            <a:ext cx="7959486" cy="5618460"/>
          </a:xfrm>
        </p:spPr>
      </p:pic>
    </p:spTree>
    <p:extLst>
      <p:ext uri="{BB962C8B-B14F-4D97-AF65-F5344CB8AC3E}">
        <p14:creationId xmlns:p14="http://schemas.microsoft.com/office/powerpoint/2010/main" val="104094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CEB2DE-7797-462B-897E-BA079071B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 инструмент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D358745-8152-40BC-85B3-C2A42A7E3C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52" t="13360" r="5452" b="8681"/>
          <a:stretch/>
        </p:blipFill>
        <p:spPr>
          <a:xfrm>
            <a:off x="971600" y="1124744"/>
            <a:ext cx="7380820" cy="5166574"/>
          </a:xfrm>
        </p:spPr>
      </p:pic>
    </p:spTree>
    <p:extLst>
      <p:ext uri="{BB962C8B-B14F-4D97-AF65-F5344CB8AC3E}">
        <p14:creationId xmlns:p14="http://schemas.microsoft.com/office/powerpoint/2010/main" val="244824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55B9AAF-ACEA-4411-B81B-604C8FC98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1A7FF60-C34F-4A80-871F-0D2FD4E21D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53" t="14319" r="6724" b="9313"/>
          <a:stretch/>
        </p:blipFill>
        <p:spPr>
          <a:xfrm>
            <a:off x="234573" y="274638"/>
            <a:ext cx="8674853" cy="6034682"/>
          </a:xfrm>
        </p:spPr>
      </p:pic>
    </p:spTree>
    <p:extLst>
      <p:ext uri="{BB962C8B-B14F-4D97-AF65-F5344CB8AC3E}">
        <p14:creationId xmlns:p14="http://schemas.microsoft.com/office/powerpoint/2010/main" val="376433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5B1A7D-D83E-4AE9-8393-496E8B4A3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1AF5C33-2275-49C4-86B7-3DB3FC41F6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val="10215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23D155-CA3E-4CFE-9107-F396591C5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46DE459-7ED0-4EFE-82BD-C85643586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effectLst/>
                <a:latin typeface="PT Sans" panose="020B0503020203020204" pitchFamily="34" charset="-52"/>
              </a:rPr>
              <a:t>Емельянова О. «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aveat"/>
              </a:rPr>
              <a:t>У</a:t>
            </a:r>
            <a:r>
              <a:rPr lang="ru-RU" b="1" i="0" dirty="0">
                <a:solidFill>
                  <a:schemeClr val="accent6">
                    <a:lumMod val="75000"/>
                  </a:schemeClr>
                </a:solidFill>
                <a:effectLst/>
                <a:latin typeface="Caveat"/>
              </a:rPr>
              <a:t> Семена-столяра…»</a:t>
            </a:r>
          </a:p>
          <a:p>
            <a:pPr marL="0" indent="0" algn="ctr">
              <a:buNone/>
            </a:pP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У Семена-столяра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Дело спорилось с утра: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Он строгал, пилил, сверлил,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Гвоздик молотком забил,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А шуруп блестящий верткий —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Быстро завернул отверткой.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Так он смастерил буфет,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Стол, комод и табурет.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А потом их шлифовал,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Ярким лаком покрывал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И приделывал к ним ручки,</a:t>
            </a:r>
            <a:b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</a:br>
            <a:r>
              <a:rPr lang="ru-RU" b="0" i="0" dirty="0">
                <a:solidFill>
                  <a:srgbClr val="2F140B"/>
                </a:solidFill>
                <a:effectLst/>
                <a:latin typeface="PT Sans" panose="020B0503020203020204" pitchFamily="34" charset="-52"/>
              </a:rPr>
              <a:t>Ножки и другие штучки.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96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Топором – </a:t>
            </a:r>
            <a:r>
              <a:rPr lang="ru-RU" dirty="0">
                <a:solidFill>
                  <a:srgbClr val="FF0000"/>
                </a:solidFill>
              </a:rPr>
              <a:t>рубят</a:t>
            </a:r>
            <a:r>
              <a:rPr lang="ru-RU" dirty="0"/>
              <a:t> дерево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0848"/>
            <a:ext cx="3528392" cy="3631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52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Пилой – </a:t>
            </a:r>
            <a:r>
              <a:rPr lang="ru-RU" dirty="0">
                <a:solidFill>
                  <a:srgbClr val="FF0000"/>
                </a:solidFill>
              </a:rPr>
              <a:t>пилят</a:t>
            </a:r>
            <a:r>
              <a:rPr lang="ru-RU" dirty="0"/>
              <a:t> древесину</a:t>
            </a:r>
          </a:p>
        </p:txBody>
      </p:sp>
      <p:pic>
        <p:nvPicPr>
          <p:cNvPr id="13314" name="Picture 2" descr="C:\Users\Каб20_1\Desktop\пил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5529560" cy="368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1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Ручным лобзиком </a:t>
            </a:r>
            <a:r>
              <a:rPr lang="ru-RU" dirty="0">
                <a:solidFill>
                  <a:srgbClr val="FF0000"/>
                </a:solidFill>
              </a:rPr>
              <a:t>выпиливают </a:t>
            </a:r>
            <a:r>
              <a:rPr lang="ru-RU" dirty="0"/>
              <a:t>фигурные линии и детали, изделия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108018"/>
              </p:ext>
            </p:extLst>
          </p:nvPr>
        </p:nvGraphicFramePr>
        <p:xfrm>
          <a:off x="4140200" y="3105150"/>
          <a:ext cx="8636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Объект упаковщика для оболочки" showAsIcon="1" r:id="rId3" imgW="864360" imgH="647280" progId="Package">
                  <p:embed/>
                </p:oleObj>
              </mc:Choice>
              <mc:Fallback>
                <p:oleObj name="Объект упаковщика для оболочки" showAsIcon="1" r:id="rId3" imgW="864360" imgH="6472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0200" y="3105150"/>
                        <a:ext cx="8636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357312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054" y="2636912"/>
            <a:ext cx="4524828" cy="3018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Электрический лобзик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40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E0168E-324D-4287-A253-ED46A350C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D00B3A4-790B-4F6B-A27C-5580E0BA6E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80" t="21315" r="2905" b="7090"/>
          <a:stretch/>
        </p:blipFill>
        <p:spPr>
          <a:xfrm>
            <a:off x="191514" y="404664"/>
            <a:ext cx="8760971" cy="5400600"/>
          </a:xfrm>
        </p:spPr>
      </p:pic>
    </p:spTree>
    <p:extLst>
      <p:ext uri="{BB962C8B-B14F-4D97-AF65-F5344CB8AC3E}">
        <p14:creationId xmlns:p14="http://schemas.microsoft.com/office/powerpoint/2010/main" val="35100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Рубанком – </a:t>
            </a:r>
            <a:r>
              <a:rPr lang="ru-RU" dirty="0">
                <a:solidFill>
                  <a:srgbClr val="FF0000"/>
                </a:solidFill>
              </a:rPr>
              <a:t>строгают</a:t>
            </a:r>
            <a:r>
              <a:rPr lang="ru-RU" dirty="0"/>
              <a:t> доски</a:t>
            </a:r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20888"/>
            <a:ext cx="626970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5244"/>
            <a:ext cx="234315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04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Молотком – </a:t>
            </a:r>
            <a:r>
              <a:rPr lang="ru-RU" dirty="0">
                <a:solidFill>
                  <a:srgbClr val="FF0000"/>
                </a:solidFill>
              </a:rPr>
              <a:t>забивают</a:t>
            </a:r>
            <a:r>
              <a:rPr lang="ru-RU" dirty="0"/>
              <a:t> гвозди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4904"/>
            <a:ext cx="4008462" cy="318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24193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319" y="3645024"/>
            <a:ext cx="241935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545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76B1133-0917-4126-BBEE-9D8507989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5C49DBC-A745-4310-8B0A-120490F4A1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52" t="14951" r="6364" b="8681"/>
          <a:stretch/>
        </p:blipFill>
        <p:spPr>
          <a:xfrm>
            <a:off x="179512" y="247098"/>
            <a:ext cx="8631464" cy="5979926"/>
          </a:xfrm>
        </p:spPr>
      </p:pic>
    </p:spTree>
    <p:extLst>
      <p:ext uri="{BB962C8B-B14F-4D97-AF65-F5344CB8AC3E}">
        <p14:creationId xmlns:p14="http://schemas.microsoft.com/office/powerpoint/2010/main" val="95926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EF88C9-5FFD-4600-B3E8-A5F87C338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5D7B7F2-381F-4795-82B0-D3A0CC8C75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94" t="19724" r="2555" b="10272"/>
          <a:stretch/>
        </p:blipFill>
        <p:spPr>
          <a:xfrm>
            <a:off x="457200" y="548680"/>
            <a:ext cx="8482215" cy="5112568"/>
          </a:xfrm>
        </p:spPr>
      </p:pic>
    </p:spTree>
    <p:extLst>
      <p:ext uri="{BB962C8B-B14F-4D97-AF65-F5344CB8AC3E}">
        <p14:creationId xmlns:p14="http://schemas.microsoft.com/office/powerpoint/2010/main" val="143947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738DE4-DB86-46B7-8E45-DC55DFC41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Посмотрите видеоролик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71E06-48FE-4CEF-85C3-ED37318AA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  <a:hlinkClick r:id="rId2"/>
              </a:rPr>
              <a:t>https://yandex.ru/video/preview/11688634810930891115</a:t>
            </a:r>
            <a:endParaRPr lang="ru-RU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42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C025ECF-8C55-48FA-8316-C51497EA7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D604616-A3E7-4922-B6EF-3B0B15B915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79" t="14951" r="6725" b="8681"/>
          <a:stretch/>
        </p:blipFill>
        <p:spPr>
          <a:xfrm>
            <a:off x="457200" y="512676"/>
            <a:ext cx="8505945" cy="5832648"/>
          </a:xfrm>
        </p:spPr>
      </p:pic>
    </p:spTree>
    <p:extLst>
      <p:ext uri="{BB962C8B-B14F-4D97-AF65-F5344CB8AC3E}">
        <p14:creationId xmlns:p14="http://schemas.microsoft.com/office/powerpoint/2010/main" val="368389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D072AAA-4455-4404-BD27-986C56811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E1A9785-0454-4D32-8474-1D165C6DC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E55A103-8898-486B-9C65-5049ABCB89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41" t="14300" r="7160" b="8000"/>
          <a:stretch/>
        </p:blipFill>
        <p:spPr>
          <a:xfrm>
            <a:off x="251520" y="274638"/>
            <a:ext cx="8664898" cy="610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6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8580472-56AA-4ACF-B87E-F98A5E243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27DA00B-881B-4CDD-B9FC-880D306149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80" t="13360" r="9270" b="7090"/>
          <a:stretch/>
        </p:blipFill>
        <p:spPr>
          <a:xfrm>
            <a:off x="539552" y="368660"/>
            <a:ext cx="8324125" cy="6120680"/>
          </a:xfrm>
        </p:spPr>
      </p:pic>
    </p:spTree>
    <p:extLst>
      <p:ext uri="{BB962C8B-B14F-4D97-AF65-F5344CB8AC3E}">
        <p14:creationId xmlns:p14="http://schemas.microsoft.com/office/powerpoint/2010/main" val="60576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8EE8E0-4E22-4B37-AD31-82D293B50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Проверь себя: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83A4182-4E15-4B0D-95EB-966044B43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https://learningapps.org/1458909</a:t>
            </a:r>
            <a:endParaRPr lang="ru-RU" dirty="0"/>
          </a:p>
          <a:p>
            <a:r>
              <a:rPr lang="en-US" dirty="0">
                <a:hlinkClick r:id="rId3"/>
              </a:rPr>
              <a:t>https://learningapps.org/1231540</a:t>
            </a:r>
            <a:endParaRPr lang="ru-RU" dirty="0"/>
          </a:p>
          <a:p>
            <a:r>
              <a:rPr lang="en-US" dirty="0">
                <a:hlinkClick r:id="rId4"/>
              </a:rPr>
              <a:t>https://learningapps.org/1424087</a:t>
            </a:r>
            <a:endParaRPr lang="ru-RU" dirty="0"/>
          </a:p>
          <a:p>
            <a:r>
              <a:rPr lang="en-US" dirty="0">
                <a:hlinkClick r:id="rId5"/>
              </a:rPr>
              <a:t>https://learningapps.org/1481790</a:t>
            </a:r>
            <a:endParaRPr lang="ru-RU" dirty="0"/>
          </a:p>
          <a:p>
            <a:r>
              <a:rPr lang="en-US" dirty="0">
                <a:hlinkClick r:id="rId5"/>
              </a:rPr>
              <a:t>https://learningapps.org/1481790</a:t>
            </a:r>
            <a:endParaRPr lang="ru-RU" dirty="0"/>
          </a:p>
          <a:p>
            <a:r>
              <a:rPr lang="en-US" dirty="0">
                <a:hlinkClick r:id="rId6"/>
              </a:rPr>
              <a:t>https://learningapps.org/2188714</a:t>
            </a:r>
            <a:endParaRPr lang="ru-RU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8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4E2326-26BF-4328-93D3-AD7D14D2B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E212B84-D6BC-4A69-A751-8DBC9428AB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79" t="13360" r="7998" b="8681"/>
          <a:stretch/>
        </p:blipFill>
        <p:spPr>
          <a:xfrm>
            <a:off x="363940" y="308840"/>
            <a:ext cx="8416119" cy="5976664"/>
          </a:xfrm>
        </p:spPr>
      </p:pic>
    </p:spTree>
    <p:extLst>
      <p:ext uri="{BB962C8B-B14F-4D97-AF65-F5344CB8AC3E}">
        <p14:creationId xmlns:p14="http://schemas.microsoft.com/office/powerpoint/2010/main" val="318073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202124"/>
                </a:solidFill>
                <a:latin typeface="arial"/>
              </a:rPr>
              <a:t>Столяр</a:t>
            </a:r>
            <a:r>
              <a:rPr lang="ru-RU" dirty="0">
                <a:solidFill>
                  <a:srgbClr val="202124"/>
                </a:solidFill>
                <a:latin typeface="arial"/>
              </a:rPr>
              <a:t> занимается столярными работами: изготовлением сложной мебели, дверей, окон, арок, лестниц и других изделий из массива древесины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6472858" cy="285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30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824" y="260648"/>
            <a:ext cx="8229600" cy="1143000"/>
          </a:xfrm>
        </p:spPr>
        <p:txBody>
          <a:bodyPr/>
          <a:lstStyle/>
          <a:p>
            <a:r>
              <a:rPr lang="ru-RU" dirty="0"/>
              <a:t>История профессии столяр</a:t>
            </a:r>
          </a:p>
        </p:txBody>
      </p:sp>
      <p:pic>
        <p:nvPicPr>
          <p:cNvPr id="9218" name="Picture 2" descr="C:\Users\Каб20_1\Desktop\история столяр 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31073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Каб20_1\Desktop\история столя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793"/>
            <a:ext cx="4221088" cy="323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443841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тех пор как древний человек встал на две ноги и стал обзаводиться инструментом, он начал использовать древесину, учился ее обрабатывать и приспосабливать для многих своих нужд. И это не удивительно, ведь дерево — это весьма прочный, но при этом легко обрабатываемый материал и весит он сравнительно не много, да и растут деревья почти повсеместно. Кроме того, из дерева можно делать не только полезные, но и очень красивые вещи, что во все времена привлекало творческих людей к работе с ним.</a:t>
            </a:r>
          </a:p>
        </p:txBody>
      </p:sp>
    </p:spTree>
    <p:extLst>
      <p:ext uri="{BB962C8B-B14F-4D97-AF65-F5344CB8AC3E}">
        <p14:creationId xmlns:p14="http://schemas.microsoft.com/office/powerpoint/2010/main" val="331730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Мебель - стол, стул, кровать, комод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89" b="14385"/>
          <a:stretch/>
        </p:blipFill>
        <p:spPr bwMode="auto">
          <a:xfrm>
            <a:off x="344255" y="2204864"/>
            <a:ext cx="4195278" cy="300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139"/>
          <a:stretch/>
        </p:blipFill>
        <p:spPr bwMode="auto">
          <a:xfrm>
            <a:off x="4716016" y="2204864"/>
            <a:ext cx="4114800" cy="3064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01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Двери</a:t>
            </a:r>
          </a:p>
        </p:txBody>
      </p:sp>
      <p:pic>
        <p:nvPicPr>
          <p:cNvPr id="4099" name="Picture 3" descr="C:\Users\Каб20_1\Desktop\двер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772444"/>
            <a:ext cx="7143750" cy="418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60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Деревянные рамы для окон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669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Арки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428625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88983"/>
            <a:ext cx="4562872" cy="342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9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198</Words>
  <Application>Microsoft Office PowerPoint</Application>
  <PresentationFormat>Экран (4:3)</PresentationFormat>
  <Paragraphs>33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Объект упаковщика для оболочки</vt:lpstr>
      <vt:lpstr>«Профессия столяр»</vt:lpstr>
      <vt:lpstr>Презентация PowerPoint</vt:lpstr>
      <vt:lpstr>Посмотрите видеоролик</vt:lpstr>
      <vt:lpstr>Презентация PowerPoint</vt:lpstr>
      <vt:lpstr>История профессии столяр</vt:lpstr>
      <vt:lpstr>Мебель - стол, стул, кровать, комод</vt:lpstr>
      <vt:lpstr>Двери</vt:lpstr>
      <vt:lpstr>Деревянные рамы для окон</vt:lpstr>
      <vt:lpstr>Арки</vt:lpstr>
      <vt:lpstr>Лестницы</vt:lpstr>
      <vt:lpstr>Деревянные изделия</vt:lpstr>
      <vt:lpstr>Современная столярная мастерская</vt:lpstr>
      <vt:lpstr>Инструменты столяра</vt:lpstr>
      <vt:lpstr>Презентация PowerPoint</vt:lpstr>
      <vt:lpstr>Презентация PowerPoint</vt:lpstr>
      <vt:lpstr>Найди и назови инструмент </vt:lpstr>
      <vt:lpstr>Презентация PowerPoint</vt:lpstr>
      <vt:lpstr>Отгадай инструмент</vt:lpstr>
      <vt:lpstr>Презентация PowerPoint</vt:lpstr>
      <vt:lpstr>Презентация PowerPoint</vt:lpstr>
      <vt:lpstr>Топором – рубят дерево</vt:lpstr>
      <vt:lpstr>Пилой – пилят древесину</vt:lpstr>
      <vt:lpstr>Ручным лобзиком выпиливают фигурные линии и детали, изделия</vt:lpstr>
      <vt:lpstr>Электрический лобзик</vt:lpstr>
      <vt:lpstr>Презентация PowerPoint</vt:lpstr>
      <vt:lpstr>Рубанком – строгают доски</vt:lpstr>
      <vt:lpstr>Молотком – забивают гвозди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Проверь себя: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«Столяр»</dc:title>
  <dc:creator>Каб20_1</dc:creator>
  <cp:lastModifiedBy>Каб20_1</cp:lastModifiedBy>
  <cp:revision>17</cp:revision>
  <dcterms:created xsi:type="dcterms:W3CDTF">2022-04-07T03:45:15Z</dcterms:created>
  <dcterms:modified xsi:type="dcterms:W3CDTF">2022-10-12T06:36:31Z</dcterms:modified>
</cp:coreProperties>
</file>