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ppt/slideLayouts/slideLayout23.xml" ContentType="application/vnd.openxmlformats-officedocument.presentationml.slideLayout+xml"/>
  <Override PartName="/ppt/slideLayouts/slideLayout17.xml" ContentType="application/vnd.openxmlformats-officedocument.presentationml.slideLayout+xml"/>
  <Override PartName="/ppt/slideLayouts/slideLayout8.xml" ContentType="application/vnd.openxmlformats-officedocument.presentationml.slideLayout+xml"/>
  <Override PartName="/ppt/slideLayouts/slideLayout20.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1.xml" ContentType="application/vnd.openxmlformats-officedocument.presentationml.slideLayout+xml"/>
  <Override PartName="/ppt/slideLayouts/slideLayout9.xml" ContentType="application/vnd.openxmlformats-officedocument.presentationml.slideLayout+xml"/>
  <Override PartName="/ppt/slideLayouts/slideLayout18.xml" ContentType="application/vnd.openxmlformats-officedocument.presentationml.slideLayout+xml"/>
  <Override PartName="/ppt/slideLayouts/slideLayout24.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19.xml" ContentType="application/vnd.openxmlformats-officedocument.presentationml.slideLayout+xml"/>
  <Override PartName="/ppt/slideLayouts/slideLayout3.xml" ContentType="application/vnd.openxmlformats-officedocument.presentationml.slideLayout+xml"/>
  <Override PartName="/ppt/slideLayouts/slideLayout12.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_rels/slideLayout7.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4.xml.rels" ContentType="application/vnd.openxmlformats-package.relationships+xml"/>
  <Override PartName="/ppt/slideLayouts/_rels/slideLayout16.xml.rels" ContentType="application/vnd.openxmlformats-package.relationships+xml"/>
  <Override PartName="/ppt/slideLayouts/_rels/slideLayout21.xml.rels" ContentType="application/vnd.openxmlformats-package.relationships+xml"/>
  <Override PartName="/ppt/slideLayouts/_rels/slideLayout23.xml.rels" ContentType="application/vnd.openxmlformats-package.relationships+xml"/>
  <Override PartName="/ppt/slideLayouts/_rels/slideLayout15.xml.rels" ContentType="application/vnd.openxmlformats-package.relationships+xml"/>
  <Override PartName="/ppt/slideLayouts/_rels/slideLayout17.xml.rels" ContentType="application/vnd.openxmlformats-package.relationships+xml"/>
  <Override PartName="/ppt/slideLayouts/_rels/slideLayout10.xml.rels" ContentType="application/vnd.openxmlformats-package.relationships+xml"/>
  <Override PartName="/ppt/slideLayouts/_rels/slideLayout18.xml.rels" ContentType="application/vnd.openxmlformats-package.relationships+xml"/>
  <Override PartName="/ppt/slideLayouts/_rels/slideLayout11.xml.rels" ContentType="application/vnd.openxmlformats-package.relationships+xml"/>
  <Override PartName="/ppt/slideLayouts/_rels/slideLayout20.xml.rels" ContentType="application/vnd.openxmlformats-package.relationships+xml"/>
  <Override PartName="/ppt/slideLayouts/_rels/slideLayout19.xml.rels" ContentType="application/vnd.openxmlformats-package.relationships+xml"/>
  <Override PartName="/ppt/slideLayouts/_rels/slideLayout1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13.xml.rels" ContentType="application/vnd.openxmlformats-package.relationships+xml"/>
  <Override PartName="/ppt/slideLayouts/_rels/slideLayout5.xml.rels" ContentType="application/vnd.openxmlformats-package.relationships+xml"/>
  <Override PartName="/ppt/slideLayouts/_rels/slideLayout14.xml.rels" ContentType="application/vnd.openxmlformats-package.relationships+xml"/>
  <Override PartName="/ppt/slideLayouts/_rels/slideLayout22.xml.rels" ContentType="application/vnd.openxmlformats-package.relationships+xml"/>
  <Override PartName="/ppt/slideLayouts/_rels/slideLayout6.xml.rels" ContentType="application/vnd.openxmlformats-package.relationships+xml"/>
  <Override PartName="/ppt/slideLayouts/slideLayout5.xml" ContentType="application/vnd.openxmlformats-officedocument.presentationml.slideLayout+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slideLayouts/slideLayout15.xml" ContentType="application/vnd.openxmlformats-officedocument.presentationml.slideLayout+xml"/>
  <Override PartName="/ppt/slideLayouts/slideLayout7.xml" ContentType="application/vnd.openxmlformats-officedocument.presentationml.slideLayout+xml"/>
  <Override PartName="/ppt/slideLayouts/slideLayout16.xml" ContentType="application/vnd.openxmlformats-officedocument.presentationml.slideLayout+xml"/>
  <Override PartName="/ppt/slideLayouts/slideLayout22.xml" ContentType="application/vnd.openxmlformats-officedocument.presentationml.slideLayout+xml"/>
  <Override PartName="/ppt/presentation.xml" ContentType="application/vnd.openxmlformats-officedocument.presentationml.presentation.main+xml"/>
  <Override PartName="/ppt/slides/_rels/slide2.xml.rels" ContentType="application/vnd.openxmlformats-package.relationships+xml"/>
  <Override PartName="/ppt/slides/_rels/slide9.xml.rels" ContentType="application/vnd.openxmlformats-package.relationships+xml"/>
  <Override PartName="/ppt/slides/_rels/slide1.xml.rels" ContentType="application/vnd.openxmlformats-package.relationships+xml"/>
  <Override PartName="/ppt/slides/_rels/slide8.xml.rels" ContentType="application/vnd.openxmlformats-package.relationships+xml"/>
  <Override PartName="/ppt/slides/_rels/slide3.xml.rels" ContentType="application/vnd.openxmlformats-package.relationships+xml"/>
  <Override PartName="/ppt/slides/_rels/slide12.xml.rels" ContentType="application/vnd.openxmlformats-package.relationships+xml"/>
  <Override PartName="/ppt/slides/_rels/slide11.xml.rels" ContentType="application/vnd.openxmlformats-package.relationships+xml"/>
  <Override PartName="/ppt/slides/_rels/slide13.xml.rels" ContentType="application/vnd.openxmlformats-package.relationships+xml"/>
  <Override PartName="/ppt/slides/_rels/slide10.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5.xml.rels" ContentType="application/vnd.openxmlformats-package.relationships+xml"/>
  <Override PartName="/ppt/slides/_rels/slide4.xml.rels" ContentType="application/vnd.openxmlformats-package.relationships+xml"/>
  <Override PartName="/ppt/slides/_rels/slide14.xml.rels" ContentType="application/vnd.openxmlformats-package.relationships+xml"/>
  <Override PartName="/ppt/slides/_rels/slide16.xml.rels" ContentType="application/vnd.openxmlformats-package.relationships+xml"/>
  <Override PartName="/ppt/slides/_rels/slide15.xml.rels" ContentType="application/vnd.openxmlformats-package.relationships+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s/slide13.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_rels/presentation.xml.rels" ContentType="application/vnd.openxmlformats-package.relationships+xml"/>
  <Override PartName="/ppt/media/image23.jpeg" ContentType="image/jpeg"/>
  <Override PartName="/ppt/media/image7.jpeg" ContentType="image/jpeg"/>
  <Override PartName="/ppt/media/image21.jpeg" ContentType="image/jpeg"/>
  <Override PartName="/ppt/media/image2.png" ContentType="image/png"/>
  <Override PartName="/ppt/media/image18.jpeg" ContentType="image/jpeg"/>
  <Override PartName="/ppt/media/image10.jpeg" ContentType="image/jpeg"/>
  <Override PartName="/ppt/media/image26.jpeg" ContentType="image/jpeg"/>
  <Override PartName="/ppt/media/image27.jpeg" ContentType="image/jpeg"/>
  <Override PartName="/ppt/media/image25.jpeg" ContentType="image/jpeg"/>
  <Override PartName="/ppt/media/image9.jpeg" ContentType="image/jpeg"/>
  <Override PartName="/ppt/media/image22.jpeg" ContentType="image/jpeg"/>
  <Override PartName="/ppt/media/image11.jpeg" ContentType="image/jpeg"/>
  <Override PartName="/ppt/media/image4.png" ContentType="image/png"/>
  <Override PartName="/ppt/media/image8.png" ContentType="image/png"/>
  <Override PartName="/ppt/media/image24.jpeg" ContentType="image/jpeg"/>
  <Override PartName="/ppt/media/image5.png" ContentType="image/png"/>
  <Override PartName="/ppt/media/image1.jpeg" ContentType="image/jpeg"/>
  <Override PartName="/ppt/media/image16.jpeg" ContentType="image/jpeg"/>
  <Override PartName="/ppt/media/image12.jpeg" ContentType="image/jpeg"/>
  <Override PartName="/ppt/media/image13.jpeg" ContentType="image/jpeg"/>
  <Override PartName="/ppt/media/image6.png" ContentType="image/png"/>
  <Override PartName="/ppt/media/image14.jpeg" ContentType="image/jpeg"/>
  <Override PartName="/ppt/media/image15.jpeg" ContentType="image/jpeg"/>
  <Override PartName="/ppt/media/image17.jpeg" ContentType="image/jpeg"/>
  <Override PartName="/ppt/media/image20.jpeg" ContentType="image/jpeg"/>
  <Override PartName="/ppt/media/image3.png" ContentType="image/png"/>
  <Override PartName="/ppt/media/image19.jpeg" ContentType="image/jpeg"/>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36" name="PlaceHolder 2"/>
          <p:cNvSpPr>
            <a:spLocks noGrp="1"/>
          </p:cNvSpPr>
          <p:nvPr>
            <p:ph type="body"/>
          </p:nvPr>
        </p:nvSpPr>
        <p:spPr>
          <a:xfrm>
            <a:off x="685800" y="2121480"/>
            <a:ext cx="777204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37" name="PlaceHolder 3"/>
          <p:cNvSpPr>
            <a:spLocks noGrp="1"/>
          </p:cNvSpPr>
          <p:nvPr>
            <p:ph type="body"/>
          </p:nvPr>
        </p:nvSpPr>
        <p:spPr>
          <a:xfrm>
            <a:off x="685800" y="4237200"/>
            <a:ext cx="7772040" cy="19317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39" name="PlaceHolder 2"/>
          <p:cNvSpPr>
            <a:spLocks noGrp="1"/>
          </p:cNvSpPr>
          <p:nvPr>
            <p:ph type="body"/>
          </p:nvPr>
        </p:nvSpPr>
        <p:spPr>
          <a:xfrm>
            <a:off x="685800" y="212148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40" name="PlaceHolder 3"/>
          <p:cNvSpPr>
            <a:spLocks noGrp="1"/>
          </p:cNvSpPr>
          <p:nvPr>
            <p:ph type="body"/>
          </p:nvPr>
        </p:nvSpPr>
        <p:spPr>
          <a:xfrm>
            <a:off x="4668480" y="212148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41" name="PlaceHolder 4"/>
          <p:cNvSpPr>
            <a:spLocks noGrp="1"/>
          </p:cNvSpPr>
          <p:nvPr>
            <p:ph type="body"/>
          </p:nvPr>
        </p:nvSpPr>
        <p:spPr>
          <a:xfrm>
            <a:off x="685800" y="423720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42" name="PlaceHolder 5"/>
          <p:cNvSpPr>
            <a:spLocks noGrp="1"/>
          </p:cNvSpPr>
          <p:nvPr>
            <p:ph type="body"/>
          </p:nvPr>
        </p:nvSpPr>
        <p:spPr>
          <a:xfrm>
            <a:off x="4668480" y="423720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43"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44" name="PlaceHolder 2"/>
          <p:cNvSpPr>
            <a:spLocks noGrp="1"/>
          </p:cNvSpPr>
          <p:nvPr>
            <p:ph type="body"/>
          </p:nvPr>
        </p:nvSpPr>
        <p:spPr>
          <a:xfrm>
            <a:off x="685800" y="2121480"/>
            <a:ext cx="250236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45" name="PlaceHolder 3"/>
          <p:cNvSpPr>
            <a:spLocks noGrp="1"/>
          </p:cNvSpPr>
          <p:nvPr>
            <p:ph type="body"/>
          </p:nvPr>
        </p:nvSpPr>
        <p:spPr>
          <a:xfrm>
            <a:off x="3313800" y="2121480"/>
            <a:ext cx="250236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46" name="PlaceHolder 4"/>
          <p:cNvSpPr>
            <a:spLocks noGrp="1"/>
          </p:cNvSpPr>
          <p:nvPr>
            <p:ph type="body"/>
          </p:nvPr>
        </p:nvSpPr>
        <p:spPr>
          <a:xfrm>
            <a:off x="5941440" y="2121480"/>
            <a:ext cx="250236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47" name="PlaceHolder 5"/>
          <p:cNvSpPr>
            <a:spLocks noGrp="1"/>
          </p:cNvSpPr>
          <p:nvPr>
            <p:ph type="body"/>
          </p:nvPr>
        </p:nvSpPr>
        <p:spPr>
          <a:xfrm>
            <a:off x="685800" y="4237200"/>
            <a:ext cx="250236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48" name="PlaceHolder 6"/>
          <p:cNvSpPr>
            <a:spLocks noGrp="1"/>
          </p:cNvSpPr>
          <p:nvPr>
            <p:ph type="body"/>
          </p:nvPr>
        </p:nvSpPr>
        <p:spPr>
          <a:xfrm>
            <a:off x="3313800" y="4237200"/>
            <a:ext cx="250236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49" name="PlaceHolder 7"/>
          <p:cNvSpPr>
            <a:spLocks noGrp="1"/>
          </p:cNvSpPr>
          <p:nvPr>
            <p:ph type="body"/>
          </p:nvPr>
        </p:nvSpPr>
        <p:spPr>
          <a:xfrm>
            <a:off x="5941440" y="4237200"/>
            <a:ext cx="2502360" cy="19317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8"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59" name="PlaceHolder 2"/>
          <p:cNvSpPr>
            <a:spLocks noGrp="1"/>
          </p:cNvSpPr>
          <p:nvPr>
            <p:ph type="subTitle"/>
          </p:nvPr>
        </p:nvSpPr>
        <p:spPr>
          <a:xfrm>
            <a:off x="685800" y="2121480"/>
            <a:ext cx="7772040" cy="4050360"/>
          </a:xfrm>
          <a:prstGeom prst="rect">
            <a:avLst/>
          </a:prstGeom>
        </p:spPr>
        <p:txBody>
          <a:bodyPr lIns="0" rIns="0" tIns="0" bIns="0" anchor="ctr">
            <a:noAutofit/>
          </a:bodyPr>
          <a:p>
            <a:pPr algn="ctr"/>
            <a:endParaRPr b="0" lang="ru-RU"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61" name="PlaceHolder 2"/>
          <p:cNvSpPr>
            <a:spLocks noGrp="1"/>
          </p:cNvSpPr>
          <p:nvPr>
            <p:ph type="body"/>
          </p:nvPr>
        </p:nvSpPr>
        <p:spPr>
          <a:xfrm>
            <a:off x="685800" y="2121480"/>
            <a:ext cx="7772040" cy="40503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63" name="PlaceHolder 2"/>
          <p:cNvSpPr>
            <a:spLocks noGrp="1"/>
          </p:cNvSpPr>
          <p:nvPr>
            <p:ph type="body"/>
          </p:nvPr>
        </p:nvSpPr>
        <p:spPr>
          <a:xfrm>
            <a:off x="685800" y="2121480"/>
            <a:ext cx="3792600" cy="4050360"/>
          </a:xfrm>
          <a:prstGeom prst="rect">
            <a:avLst/>
          </a:prstGeom>
        </p:spPr>
        <p:txBody>
          <a:bodyPr lIns="0" rIns="0" tIns="0" bIns="0">
            <a:normAutofit/>
          </a:bodyPr>
          <a:p>
            <a:endParaRPr b="0" lang="en-US" sz="2000" spc="-1" strike="noStrike">
              <a:solidFill>
                <a:srgbClr val="000000"/>
              </a:solidFill>
              <a:latin typeface="Rockwell"/>
            </a:endParaRPr>
          </a:p>
        </p:txBody>
      </p:sp>
      <p:sp>
        <p:nvSpPr>
          <p:cNvPr id="64" name="PlaceHolder 3"/>
          <p:cNvSpPr>
            <a:spLocks noGrp="1"/>
          </p:cNvSpPr>
          <p:nvPr>
            <p:ph type="body"/>
          </p:nvPr>
        </p:nvSpPr>
        <p:spPr>
          <a:xfrm>
            <a:off x="4668480" y="2121480"/>
            <a:ext cx="3792600" cy="40503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65"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66" name="PlaceHolder 1"/>
          <p:cNvSpPr>
            <a:spLocks noGrp="1"/>
          </p:cNvSpPr>
          <p:nvPr>
            <p:ph type="subTitle"/>
          </p:nvPr>
        </p:nvSpPr>
        <p:spPr>
          <a:xfrm>
            <a:off x="685800" y="484560"/>
            <a:ext cx="7772040" cy="7458840"/>
          </a:xfrm>
          <a:prstGeom prst="rect">
            <a:avLst/>
          </a:prstGeom>
        </p:spPr>
        <p:txBody>
          <a:bodyPr lIns="0" rIns="0" tIns="0" bIns="0" anchor="ctr">
            <a:noAutofit/>
          </a:bodyPr>
          <a:p>
            <a:pPr algn="ctr"/>
            <a:endParaRPr b="0" lang="ru-RU"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68" name="PlaceHolder 2"/>
          <p:cNvSpPr>
            <a:spLocks noGrp="1"/>
          </p:cNvSpPr>
          <p:nvPr>
            <p:ph type="body"/>
          </p:nvPr>
        </p:nvSpPr>
        <p:spPr>
          <a:xfrm>
            <a:off x="685800" y="212148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69" name="PlaceHolder 3"/>
          <p:cNvSpPr>
            <a:spLocks noGrp="1"/>
          </p:cNvSpPr>
          <p:nvPr>
            <p:ph type="body"/>
          </p:nvPr>
        </p:nvSpPr>
        <p:spPr>
          <a:xfrm>
            <a:off x="4668480" y="2121480"/>
            <a:ext cx="3792600" cy="4050360"/>
          </a:xfrm>
          <a:prstGeom prst="rect">
            <a:avLst/>
          </a:prstGeom>
        </p:spPr>
        <p:txBody>
          <a:bodyPr lIns="0" rIns="0" tIns="0" bIns="0">
            <a:normAutofit/>
          </a:bodyPr>
          <a:p>
            <a:endParaRPr b="0" lang="en-US" sz="2000" spc="-1" strike="noStrike">
              <a:solidFill>
                <a:srgbClr val="000000"/>
              </a:solidFill>
              <a:latin typeface="Rockwell"/>
            </a:endParaRPr>
          </a:p>
        </p:txBody>
      </p:sp>
      <p:sp>
        <p:nvSpPr>
          <p:cNvPr id="70" name="PlaceHolder 4"/>
          <p:cNvSpPr>
            <a:spLocks noGrp="1"/>
          </p:cNvSpPr>
          <p:nvPr>
            <p:ph type="body"/>
          </p:nvPr>
        </p:nvSpPr>
        <p:spPr>
          <a:xfrm>
            <a:off x="685800" y="423720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4"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15" name="PlaceHolder 2"/>
          <p:cNvSpPr>
            <a:spLocks noGrp="1"/>
          </p:cNvSpPr>
          <p:nvPr>
            <p:ph type="subTitle"/>
          </p:nvPr>
        </p:nvSpPr>
        <p:spPr>
          <a:xfrm>
            <a:off x="685800" y="2121480"/>
            <a:ext cx="7772040" cy="4050360"/>
          </a:xfrm>
          <a:prstGeom prst="rect">
            <a:avLst/>
          </a:prstGeom>
        </p:spPr>
        <p:txBody>
          <a:bodyPr lIns="0" rIns="0" tIns="0" bIns="0" anchor="ctr">
            <a:noAutofit/>
          </a:bodyPr>
          <a:p>
            <a:pPr algn="ctr"/>
            <a:endParaRPr b="0" lang="ru-RU"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72" name="PlaceHolder 2"/>
          <p:cNvSpPr>
            <a:spLocks noGrp="1"/>
          </p:cNvSpPr>
          <p:nvPr>
            <p:ph type="body"/>
          </p:nvPr>
        </p:nvSpPr>
        <p:spPr>
          <a:xfrm>
            <a:off x="685800" y="2121480"/>
            <a:ext cx="3792600" cy="4050360"/>
          </a:xfrm>
          <a:prstGeom prst="rect">
            <a:avLst/>
          </a:prstGeom>
        </p:spPr>
        <p:txBody>
          <a:bodyPr lIns="0" rIns="0" tIns="0" bIns="0">
            <a:normAutofit/>
          </a:bodyPr>
          <a:p>
            <a:endParaRPr b="0" lang="en-US" sz="2000" spc="-1" strike="noStrike">
              <a:solidFill>
                <a:srgbClr val="000000"/>
              </a:solidFill>
              <a:latin typeface="Rockwell"/>
            </a:endParaRPr>
          </a:p>
        </p:txBody>
      </p:sp>
      <p:sp>
        <p:nvSpPr>
          <p:cNvPr id="73" name="PlaceHolder 3"/>
          <p:cNvSpPr>
            <a:spLocks noGrp="1"/>
          </p:cNvSpPr>
          <p:nvPr>
            <p:ph type="body"/>
          </p:nvPr>
        </p:nvSpPr>
        <p:spPr>
          <a:xfrm>
            <a:off x="4668480" y="212148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74" name="PlaceHolder 4"/>
          <p:cNvSpPr>
            <a:spLocks noGrp="1"/>
          </p:cNvSpPr>
          <p:nvPr>
            <p:ph type="body"/>
          </p:nvPr>
        </p:nvSpPr>
        <p:spPr>
          <a:xfrm>
            <a:off x="4668480" y="423720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76" name="PlaceHolder 2"/>
          <p:cNvSpPr>
            <a:spLocks noGrp="1"/>
          </p:cNvSpPr>
          <p:nvPr>
            <p:ph type="body"/>
          </p:nvPr>
        </p:nvSpPr>
        <p:spPr>
          <a:xfrm>
            <a:off x="685800" y="212148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77" name="PlaceHolder 3"/>
          <p:cNvSpPr>
            <a:spLocks noGrp="1"/>
          </p:cNvSpPr>
          <p:nvPr>
            <p:ph type="body"/>
          </p:nvPr>
        </p:nvSpPr>
        <p:spPr>
          <a:xfrm>
            <a:off x="4668480" y="212148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78" name="PlaceHolder 4"/>
          <p:cNvSpPr>
            <a:spLocks noGrp="1"/>
          </p:cNvSpPr>
          <p:nvPr>
            <p:ph type="body"/>
          </p:nvPr>
        </p:nvSpPr>
        <p:spPr>
          <a:xfrm>
            <a:off x="685800" y="4237200"/>
            <a:ext cx="7772040" cy="19317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80" name="PlaceHolder 2"/>
          <p:cNvSpPr>
            <a:spLocks noGrp="1"/>
          </p:cNvSpPr>
          <p:nvPr>
            <p:ph type="body"/>
          </p:nvPr>
        </p:nvSpPr>
        <p:spPr>
          <a:xfrm>
            <a:off x="685800" y="2121480"/>
            <a:ext cx="777204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81" name="PlaceHolder 3"/>
          <p:cNvSpPr>
            <a:spLocks noGrp="1"/>
          </p:cNvSpPr>
          <p:nvPr>
            <p:ph type="body"/>
          </p:nvPr>
        </p:nvSpPr>
        <p:spPr>
          <a:xfrm>
            <a:off x="685800" y="4237200"/>
            <a:ext cx="7772040" cy="19317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82"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83" name="PlaceHolder 2"/>
          <p:cNvSpPr>
            <a:spLocks noGrp="1"/>
          </p:cNvSpPr>
          <p:nvPr>
            <p:ph type="body"/>
          </p:nvPr>
        </p:nvSpPr>
        <p:spPr>
          <a:xfrm>
            <a:off x="685800" y="212148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84" name="PlaceHolder 3"/>
          <p:cNvSpPr>
            <a:spLocks noGrp="1"/>
          </p:cNvSpPr>
          <p:nvPr>
            <p:ph type="body"/>
          </p:nvPr>
        </p:nvSpPr>
        <p:spPr>
          <a:xfrm>
            <a:off x="4668480" y="212148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85" name="PlaceHolder 4"/>
          <p:cNvSpPr>
            <a:spLocks noGrp="1"/>
          </p:cNvSpPr>
          <p:nvPr>
            <p:ph type="body"/>
          </p:nvPr>
        </p:nvSpPr>
        <p:spPr>
          <a:xfrm>
            <a:off x="685800" y="423720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86" name="PlaceHolder 5"/>
          <p:cNvSpPr>
            <a:spLocks noGrp="1"/>
          </p:cNvSpPr>
          <p:nvPr>
            <p:ph type="body"/>
          </p:nvPr>
        </p:nvSpPr>
        <p:spPr>
          <a:xfrm>
            <a:off x="4668480" y="423720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88" name="PlaceHolder 2"/>
          <p:cNvSpPr>
            <a:spLocks noGrp="1"/>
          </p:cNvSpPr>
          <p:nvPr>
            <p:ph type="body"/>
          </p:nvPr>
        </p:nvSpPr>
        <p:spPr>
          <a:xfrm>
            <a:off x="685800" y="2121480"/>
            <a:ext cx="250236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89" name="PlaceHolder 3"/>
          <p:cNvSpPr>
            <a:spLocks noGrp="1"/>
          </p:cNvSpPr>
          <p:nvPr>
            <p:ph type="body"/>
          </p:nvPr>
        </p:nvSpPr>
        <p:spPr>
          <a:xfrm>
            <a:off x="3313800" y="2121480"/>
            <a:ext cx="250236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90" name="PlaceHolder 4"/>
          <p:cNvSpPr>
            <a:spLocks noGrp="1"/>
          </p:cNvSpPr>
          <p:nvPr>
            <p:ph type="body"/>
          </p:nvPr>
        </p:nvSpPr>
        <p:spPr>
          <a:xfrm>
            <a:off x="5941440" y="2121480"/>
            <a:ext cx="250236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91" name="PlaceHolder 5"/>
          <p:cNvSpPr>
            <a:spLocks noGrp="1"/>
          </p:cNvSpPr>
          <p:nvPr>
            <p:ph type="body"/>
          </p:nvPr>
        </p:nvSpPr>
        <p:spPr>
          <a:xfrm>
            <a:off x="685800" y="4237200"/>
            <a:ext cx="250236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92" name="PlaceHolder 6"/>
          <p:cNvSpPr>
            <a:spLocks noGrp="1"/>
          </p:cNvSpPr>
          <p:nvPr>
            <p:ph type="body"/>
          </p:nvPr>
        </p:nvSpPr>
        <p:spPr>
          <a:xfrm>
            <a:off x="3313800" y="4237200"/>
            <a:ext cx="250236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93" name="PlaceHolder 7"/>
          <p:cNvSpPr>
            <a:spLocks noGrp="1"/>
          </p:cNvSpPr>
          <p:nvPr>
            <p:ph type="body"/>
          </p:nvPr>
        </p:nvSpPr>
        <p:spPr>
          <a:xfrm>
            <a:off x="5941440" y="4237200"/>
            <a:ext cx="2502360" cy="19317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17" name="PlaceHolder 2"/>
          <p:cNvSpPr>
            <a:spLocks noGrp="1"/>
          </p:cNvSpPr>
          <p:nvPr>
            <p:ph type="body"/>
          </p:nvPr>
        </p:nvSpPr>
        <p:spPr>
          <a:xfrm>
            <a:off x="685800" y="2121480"/>
            <a:ext cx="7772040" cy="40503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19" name="PlaceHolder 2"/>
          <p:cNvSpPr>
            <a:spLocks noGrp="1"/>
          </p:cNvSpPr>
          <p:nvPr>
            <p:ph type="body"/>
          </p:nvPr>
        </p:nvSpPr>
        <p:spPr>
          <a:xfrm>
            <a:off x="685800" y="2121480"/>
            <a:ext cx="3792600" cy="4050360"/>
          </a:xfrm>
          <a:prstGeom prst="rect">
            <a:avLst/>
          </a:prstGeom>
        </p:spPr>
        <p:txBody>
          <a:bodyPr lIns="0" rIns="0" tIns="0" bIns="0">
            <a:normAutofit/>
          </a:bodyPr>
          <a:p>
            <a:endParaRPr b="0" lang="en-US" sz="2000" spc="-1" strike="noStrike">
              <a:solidFill>
                <a:srgbClr val="000000"/>
              </a:solidFill>
              <a:latin typeface="Rockwell"/>
            </a:endParaRPr>
          </a:p>
        </p:txBody>
      </p:sp>
      <p:sp>
        <p:nvSpPr>
          <p:cNvPr id="20" name="PlaceHolder 3"/>
          <p:cNvSpPr>
            <a:spLocks noGrp="1"/>
          </p:cNvSpPr>
          <p:nvPr>
            <p:ph type="body"/>
          </p:nvPr>
        </p:nvSpPr>
        <p:spPr>
          <a:xfrm>
            <a:off x="4668480" y="2121480"/>
            <a:ext cx="3792600" cy="40503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21"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22" name="PlaceHolder 1"/>
          <p:cNvSpPr>
            <a:spLocks noGrp="1"/>
          </p:cNvSpPr>
          <p:nvPr>
            <p:ph type="subTitle"/>
          </p:nvPr>
        </p:nvSpPr>
        <p:spPr>
          <a:xfrm>
            <a:off x="685800" y="484560"/>
            <a:ext cx="7772040" cy="7458840"/>
          </a:xfrm>
          <a:prstGeom prst="rect">
            <a:avLst/>
          </a:prstGeom>
        </p:spPr>
        <p:txBody>
          <a:bodyPr lIns="0" rIns="0" tIns="0" bIns="0" anchor="ctr">
            <a:noAutofit/>
          </a:bodyPr>
          <a:p>
            <a:pPr algn="ctr"/>
            <a:endParaRPr b="0" lang="ru-RU"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24" name="PlaceHolder 2"/>
          <p:cNvSpPr>
            <a:spLocks noGrp="1"/>
          </p:cNvSpPr>
          <p:nvPr>
            <p:ph type="body"/>
          </p:nvPr>
        </p:nvSpPr>
        <p:spPr>
          <a:xfrm>
            <a:off x="685800" y="212148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25" name="PlaceHolder 3"/>
          <p:cNvSpPr>
            <a:spLocks noGrp="1"/>
          </p:cNvSpPr>
          <p:nvPr>
            <p:ph type="body"/>
          </p:nvPr>
        </p:nvSpPr>
        <p:spPr>
          <a:xfrm>
            <a:off x="4668480" y="2121480"/>
            <a:ext cx="3792600" cy="4050360"/>
          </a:xfrm>
          <a:prstGeom prst="rect">
            <a:avLst/>
          </a:prstGeom>
        </p:spPr>
        <p:txBody>
          <a:bodyPr lIns="0" rIns="0" tIns="0" bIns="0">
            <a:normAutofit/>
          </a:bodyPr>
          <a:p>
            <a:endParaRPr b="0" lang="en-US" sz="2000" spc="-1" strike="noStrike">
              <a:solidFill>
                <a:srgbClr val="000000"/>
              </a:solidFill>
              <a:latin typeface="Rockwell"/>
            </a:endParaRPr>
          </a:p>
        </p:txBody>
      </p:sp>
      <p:sp>
        <p:nvSpPr>
          <p:cNvPr id="26" name="PlaceHolder 4"/>
          <p:cNvSpPr>
            <a:spLocks noGrp="1"/>
          </p:cNvSpPr>
          <p:nvPr>
            <p:ph type="body"/>
          </p:nvPr>
        </p:nvSpPr>
        <p:spPr>
          <a:xfrm>
            <a:off x="685800" y="423720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28" name="PlaceHolder 2"/>
          <p:cNvSpPr>
            <a:spLocks noGrp="1"/>
          </p:cNvSpPr>
          <p:nvPr>
            <p:ph type="body"/>
          </p:nvPr>
        </p:nvSpPr>
        <p:spPr>
          <a:xfrm>
            <a:off x="685800" y="2121480"/>
            <a:ext cx="3792600" cy="4050360"/>
          </a:xfrm>
          <a:prstGeom prst="rect">
            <a:avLst/>
          </a:prstGeom>
        </p:spPr>
        <p:txBody>
          <a:bodyPr lIns="0" rIns="0" tIns="0" bIns="0">
            <a:normAutofit/>
          </a:bodyPr>
          <a:p>
            <a:endParaRPr b="0" lang="en-US" sz="2000" spc="-1" strike="noStrike">
              <a:solidFill>
                <a:srgbClr val="000000"/>
              </a:solidFill>
              <a:latin typeface="Rockwell"/>
            </a:endParaRPr>
          </a:p>
        </p:txBody>
      </p:sp>
      <p:sp>
        <p:nvSpPr>
          <p:cNvPr id="29" name="PlaceHolder 3"/>
          <p:cNvSpPr>
            <a:spLocks noGrp="1"/>
          </p:cNvSpPr>
          <p:nvPr>
            <p:ph type="body"/>
          </p:nvPr>
        </p:nvSpPr>
        <p:spPr>
          <a:xfrm>
            <a:off x="4668480" y="212148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30" name="PlaceHolder 4"/>
          <p:cNvSpPr>
            <a:spLocks noGrp="1"/>
          </p:cNvSpPr>
          <p:nvPr>
            <p:ph type="body"/>
          </p:nvPr>
        </p:nvSpPr>
        <p:spPr>
          <a:xfrm>
            <a:off x="4668480" y="423720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85800" y="484560"/>
            <a:ext cx="7772040" cy="1608840"/>
          </a:xfrm>
          <a:prstGeom prst="rect">
            <a:avLst/>
          </a:prstGeom>
        </p:spPr>
        <p:txBody>
          <a:bodyPr lIns="0" rIns="0" tIns="0" bIns="0" anchor="ctr">
            <a:noAutofit/>
          </a:bodyPr>
          <a:p>
            <a:endParaRPr b="0" lang="en-US" sz="1800" spc="-1" strike="noStrike">
              <a:solidFill>
                <a:srgbClr val="000000"/>
              </a:solidFill>
              <a:latin typeface="Rockwell"/>
            </a:endParaRPr>
          </a:p>
        </p:txBody>
      </p:sp>
      <p:sp>
        <p:nvSpPr>
          <p:cNvPr id="32" name="PlaceHolder 2"/>
          <p:cNvSpPr>
            <a:spLocks noGrp="1"/>
          </p:cNvSpPr>
          <p:nvPr>
            <p:ph type="body"/>
          </p:nvPr>
        </p:nvSpPr>
        <p:spPr>
          <a:xfrm>
            <a:off x="685800" y="212148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33" name="PlaceHolder 3"/>
          <p:cNvSpPr>
            <a:spLocks noGrp="1"/>
          </p:cNvSpPr>
          <p:nvPr>
            <p:ph type="body"/>
          </p:nvPr>
        </p:nvSpPr>
        <p:spPr>
          <a:xfrm>
            <a:off x="4668480" y="2121480"/>
            <a:ext cx="3792600" cy="1931760"/>
          </a:xfrm>
          <a:prstGeom prst="rect">
            <a:avLst/>
          </a:prstGeom>
        </p:spPr>
        <p:txBody>
          <a:bodyPr lIns="0" rIns="0" tIns="0" bIns="0">
            <a:normAutofit/>
          </a:bodyPr>
          <a:p>
            <a:endParaRPr b="0" lang="en-US" sz="2000" spc="-1" strike="noStrike">
              <a:solidFill>
                <a:srgbClr val="000000"/>
              </a:solidFill>
              <a:latin typeface="Rockwell"/>
            </a:endParaRPr>
          </a:p>
        </p:txBody>
      </p:sp>
      <p:sp>
        <p:nvSpPr>
          <p:cNvPr id="34" name="PlaceHolder 4"/>
          <p:cNvSpPr>
            <a:spLocks noGrp="1"/>
          </p:cNvSpPr>
          <p:nvPr>
            <p:ph type="body"/>
          </p:nvPr>
        </p:nvSpPr>
        <p:spPr>
          <a:xfrm>
            <a:off x="685800" y="4237200"/>
            <a:ext cx="7772040" cy="1931760"/>
          </a:xfrm>
          <a:prstGeom prst="rect">
            <a:avLst/>
          </a:prstGeom>
        </p:spPr>
        <p:txBody>
          <a:bodyPr lIns="0" rIns="0" tIns="0" bIns="0">
            <a:normAutofit/>
          </a:bodyPr>
          <a:p>
            <a:endParaRPr b="0" lang="en-US" sz="2000" spc="-1" strike="noStrike">
              <a:solidFill>
                <a:srgbClr val="000000"/>
              </a:solidFill>
              <a:latin typeface="Rockwel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slideLayout" Target="../slideLayouts/slideLayout1.xml"/><Relationship Id="rId9" Type="http://schemas.openxmlformats.org/officeDocument/2006/relationships/slideLayout" Target="../slideLayouts/slideLayout2.xml"/><Relationship Id="rId10" Type="http://schemas.openxmlformats.org/officeDocument/2006/relationships/slideLayout" Target="../slideLayouts/slideLayout3.xml"/><Relationship Id="rId11" Type="http://schemas.openxmlformats.org/officeDocument/2006/relationships/slideLayout" Target="../slideLayouts/slideLayout4.xml"/><Relationship Id="rId12" Type="http://schemas.openxmlformats.org/officeDocument/2006/relationships/slideLayout" Target="../slideLayouts/slideLayout5.xml"/><Relationship Id="rId13" Type="http://schemas.openxmlformats.org/officeDocument/2006/relationships/slideLayout" Target="../slideLayouts/slideLayout6.xml"/><Relationship Id="rId14" Type="http://schemas.openxmlformats.org/officeDocument/2006/relationships/slideLayout" Target="../slideLayouts/slideLayout7.xml"/><Relationship Id="rId15" Type="http://schemas.openxmlformats.org/officeDocument/2006/relationships/slideLayout" Target="../slideLayouts/slideLayout8.xml"/><Relationship Id="rId16" Type="http://schemas.openxmlformats.org/officeDocument/2006/relationships/slideLayout" Target="../slideLayouts/slideLayout9.xml"/><Relationship Id="rId17" Type="http://schemas.openxmlformats.org/officeDocument/2006/relationships/slideLayout" Target="../slideLayouts/slideLayout10.xml"/><Relationship Id="rId18" Type="http://schemas.openxmlformats.org/officeDocument/2006/relationships/slideLayout" Target="../slideLayouts/slideLayout11.xml"/><Relationship Id="rId19"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7.jpeg"/><Relationship Id="rId3" Type="http://schemas.openxmlformats.org/officeDocument/2006/relationships/image" Target="../media/image8.png"/><Relationship Id="rId4" Type="http://schemas.openxmlformats.org/officeDocument/2006/relationships/slideLayout" Target="../slideLayouts/slideLayout13.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 Id="rId9" Type="http://schemas.openxmlformats.org/officeDocument/2006/relationships/slideLayout" Target="../slideLayouts/slideLayout18.xml"/><Relationship Id="rId10" Type="http://schemas.openxmlformats.org/officeDocument/2006/relationships/slideLayout" Target="../slideLayouts/slideLayout19.xml"/><Relationship Id="rId11" Type="http://schemas.openxmlformats.org/officeDocument/2006/relationships/slideLayout" Target="../slideLayouts/slideLayout20.xml"/><Relationship Id="rId12" Type="http://schemas.openxmlformats.org/officeDocument/2006/relationships/slideLayout" Target="../slideLayouts/slideLayout21.xml"/><Relationship Id="rId13" Type="http://schemas.openxmlformats.org/officeDocument/2006/relationships/slideLayout" Target="../slideLayouts/slideLayout22.xml"/><Relationship Id="rId14" Type="http://schemas.openxmlformats.org/officeDocument/2006/relationships/slideLayout" Target="../slideLayouts/slideLayout23.xml"/><Relationship Id="rId15"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fillRect/>
          </a:stretch>
        </a:blipFill>
      </p:bgPr>
    </p:bg>
    <p:spTree>
      <p:nvGrpSpPr>
        <p:cNvPr id="1" name=""/>
        <p:cNvGrpSpPr/>
        <p:nvPr/>
      </p:nvGrpSpPr>
      <p:grpSpPr>
        <a:xfrm>
          <a:off x="0" y="0"/>
          <a:ext cx="0" cy="0"/>
          <a:chOff x="0" y="0"/>
          <a:chExt cx="0" cy="0"/>
        </a:xfrm>
      </p:grpSpPr>
      <p:grpSp>
        <p:nvGrpSpPr>
          <p:cNvPr id="0" name="Group 1"/>
          <p:cNvGrpSpPr/>
          <p:nvPr/>
        </p:nvGrpSpPr>
        <p:grpSpPr>
          <a:xfrm>
            <a:off x="8522640" y="6255360"/>
            <a:ext cx="392760" cy="392760"/>
            <a:chOff x="8522640" y="6255360"/>
            <a:chExt cx="392760" cy="392760"/>
          </a:xfrm>
        </p:grpSpPr>
        <p:sp>
          <p:nvSpPr>
            <p:cNvPr id="1" name="CustomShape 2"/>
            <p:cNvSpPr/>
            <p:nvPr/>
          </p:nvSpPr>
          <p:spPr>
            <a:xfrm>
              <a:off x="8522640" y="6255360"/>
              <a:ext cx="392760" cy="392760"/>
            </a:xfrm>
            <a:prstGeom prst="ellipse">
              <a:avLst/>
            </a:prstGeom>
            <a:blipFill rotWithShape="0">
              <a:blip r:embed="rId3"/>
              <a:tile/>
            </a:blipFill>
            <a:ln w="25560">
              <a:noFill/>
            </a:ln>
          </p:spPr>
          <p:style>
            <a:lnRef idx="0"/>
            <a:fillRef idx="0"/>
            <a:effectRef idx="0"/>
            <a:fontRef idx="minor"/>
          </p:style>
        </p:sp>
        <p:sp>
          <p:nvSpPr>
            <p:cNvPr id="2" name="CustomShape 3"/>
            <p:cNvSpPr/>
            <p:nvPr/>
          </p:nvSpPr>
          <p:spPr>
            <a:xfrm>
              <a:off x="8559360" y="6291720"/>
              <a:ext cx="319680" cy="319680"/>
            </a:xfrm>
            <a:prstGeom prst="ellipse">
              <a:avLst/>
            </a:prstGeom>
            <a:noFill/>
            <a:ln w="12600">
              <a:solidFill>
                <a:srgbClr val="ffffff"/>
              </a:solidFill>
              <a:round/>
            </a:ln>
          </p:spPr>
          <p:style>
            <a:lnRef idx="0"/>
            <a:fillRef idx="0"/>
            <a:effectRef idx="0"/>
            <a:fontRef idx="minor"/>
          </p:style>
        </p:sp>
      </p:grpSp>
      <p:sp>
        <p:nvSpPr>
          <p:cNvPr id="3" name="CustomShape 4"/>
          <p:cNvSpPr/>
          <p:nvPr/>
        </p:nvSpPr>
        <p:spPr>
          <a:xfrm>
            <a:off x="685800" y="1347120"/>
            <a:ext cx="7772040" cy="80280"/>
          </a:xfrm>
          <a:prstGeom prst="rect">
            <a:avLst/>
          </a:prstGeom>
          <a:blipFill rotWithShape="0">
            <a:blip r:embed="rId4">
              <a:alphaModFix amt="80000"/>
            </a:blip>
            <a:tile/>
          </a:blipFill>
          <a:ln>
            <a:noFill/>
          </a:ln>
        </p:spPr>
        <p:style>
          <a:lnRef idx="2">
            <a:schemeClr val="accent1">
              <a:shade val="50000"/>
            </a:schemeClr>
          </a:lnRef>
          <a:fillRef idx="1">
            <a:schemeClr val="accent1"/>
          </a:fillRef>
          <a:effectRef idx="0">
            <a:schemeClr val="accent1"/>
          </a:effectRef>
          <a:fontRef idx="minor"/>
        </p:style>
      </p:sp>
      <p:sp>
        <p:nvSpPr>
          <p:cNvPr id="4" name="CustomShape 5"/>
          <p:cNvSpPr/>
          <p:nvPr/>
        </p:nvSpPr>
        <p:spPr>
          <a:xfrm>
            <a:off x="685800" y="4282920"/>
            <a:ext cx="7772040" cy="80280"/>
          </a:xfrm>
          <a:prstGeom prst="rect">
            <a:avLst/>
          </a:prstGeom>
          <a:blipFill rotWithShape="0">
            <a:blip r:embed="rId5">
              <a:alphaModFix amt="80000"/>
            </a:blip>
            <a:tile/>
          </a:blipFill>
          <a:ln>
            <a:noFill/>
          </a:ln>
        </p:spPr>
        <p:style>
          <a:lnRef idx="2">
            <a:schemeClr val="accent1">
              <a:shade val="50000"/>
            </a:schemeClr>
          </a:lnRef>
          <a:fillRef idx="1">
            <a:schemeClr val="accent1"/>
          </a:fillRef>
          <a:effectRef idx="0">
            <a:schemeClr val="accent1"/>
          </a:effectRef>
          <a:fontRef idx="minor"/>
        </p:style>
      </p:sp>
      <p:sp>
        <p:nvSpPr>
          <p:cNvPr id="5" name="CustomShape 6"/>
          <p:cNvSpPr/>
          <p:nvPr/>
        </p:nvSpPr>
        <p:spPr>
          <a:xfrm>
            <a:off x="685800" y="1484640"/>
            <a:ext cx="7772040" cy="2742840"/>
          </a:xfrm>
          <a:prstGeom prst="rect">
            <a:avLst/>
          </a:prstGeom>
          <a:blipFill rotWithShape="0">
            <a:blip r:embed="rId6">
              <a:alphaModFix amt="80000"/>
            </a:blip>
            <a:tile/>
          </a:blipFill>
          <a:ln>
            <a:noFill/>
          </a:ln>
        </p:spPr>
        <p:style>
          <a:lnRef idx="2">
            <a:schemeClr val="accent1">
              <a:shade val="50000"/>
            </a:schemeClr>
          </a:lnRef>
          <a:fillRef idx="1">
            <a:schemeClr val="accent1"/>
          </a:fillRef>
          <a:effectRef idx="0">
            <a:schemeClr val="accent1"/>
          </a:effectRef>
          <a:fontRef idx="minor"/>
        </p:style>
      </p:sp>
      <p:grpSp>
        <p:nvGrpSpPr>
          <p:cNvPr id="6" name="Group 7"/>
          <p:cNvGrpSpPr/>
          <p:nvPr/>
        </p:nvGrpSpPr>
        <p:grpSpPr>
          <a:xfrm>
            <a:off x="7234920" y="4106880"/>
            <a:ext cx="914040" cy="914040"/>
            <a:chOff x="7234920" y="4106880"/>
            <a:chExt cx="914040" cy="914040"/>
          </a:xfrm>
        </p:grpSpPr>
        <p:sp>
          <p:nvSpPr>
            <p:cNvPr id="7" name="CustomShape 8"/>
            <p:cNvSpPr/>
            <p:nvPr/>
          </p:nvSpPr>
          <p:spPr>
            <a:xfrm>
              <a:off x="7234920" y="4106880"/>
              <a:ext cx="914040" cy="914040"/>
            </a:xfrm>
            <a:prstGeom prst="ellipse">
              <a:avLst/>
            </a:prstGeom>
            <a:blipFill rotWithShape="0">
              <a:blip r:embed="rId7"/>
              <a:tile/>
            </a:blipFill>
            <a:ln w="25560">
              <a:noFill/>
            </a:ln>
          </p:spPr>
          <p:style>
            <a:lnRef idx="0"/>
            <a:fillRef idx="0"/>
            <a:effectRef idx="0"/>
            <a:fontRef idx="minor"/>
          </p:style>
        </p:sp>
        <p:sp>
          <p:nvSpPr>
            <p:cNvPr id="8" name="CustomShape 9"/>
            <p:cNvSpPr/>
            <p:nvPr/>
          </p:nvSpPr>
          <p:spPr>
            <a:xfrm>
              <a:off x="7326360" y="4198320"/>
              <a:ext cx="731160" cy="731160"/>
            </a:xfrm>
            <a:prstGeom prst="ellipse">
              <a:avLst/>
            </a:prstGeom>
            <a:noFill/>
            <a:ln w="25560">
              <a:solidFill>
                <a:srgbClr val="ffffff"/>
              </a:solidFill>
              <a:round/>
            </a:ln>
          </p:spPr>
          <p:style>
            <a:lnRef idx="0"/>
            <a:fillRef idx="0"/>
            <a:effectRef idx="0"/>
            <a:fontRef idx="minor"/>
          </p:style>
        </p:sp>
      </p:grpSp>
      <p:sp>
        <p:nvSpPr>
          <p:cNvPr id="9" name="PlaceHolder 10"/>
          <p:cNvSpPr>
            <a:spLocks noGrp="1"/>
          </p:cNvSpPr>
          <p:nvPr>
            <p:ph type="title"/>
          </p:nvPr>
        </p:nvSpPr>
        <p:spPr>
          <a:xfrm>
            <a:off x="788760" y="1432080"/>
            <a:ext cx="7593120" cy="3035520"/>
          </a:xfrm>
          <a:prstGeom prst="rect">
            <a:avLst/>
          </a:prstGeom>
        </p:spPr>
        <p:txBody>
          <a:bodyPr anchor="ctr">
            <a:noAutofit/>
          </a:bodyPr>
          <a:p>
            <a:pPr>
              <a:lnSpc>
                <a:spcPct val="80000"/>
              </a:lnSpc>
            </a:pPr>
            <a:r>
              <a:rPr b="0" lang="en-US" sz="6400" spc="-1" strike="noStrike" cap="all">
                <a:solidFill>
                  <a:srgbClr val="000000"/>
                </a:solidFill>
                <a:latin typeface="Rockwell Condensed"/>
              </a:rPr>
              <a:t>Образец заголовка</a:t>
            </a:r>
            <a:endParaRPr b="0" lang="en-US" sz="6400" spc="-1" strike="noStrike">
              <a:solidFill>
                <a:srgbClr val="000000"/>
              </a:solidFill>
              <a:latin typeface="Rockwell"/>
            </a:endParaRPr>
          </a:p>
        </p:txBody>
      </p:sp>
      <p:sp>
        <p:nvSpPr>
          <p:cNvPr id="10" name="PlaceHolder 11"/>
          <p:cNvSpPr>
            <a:spLocks noGrp="1"/>
          </p:cNvSpPr>
          <p:nvPr>
            <p:ph type="dt"/>
          </p:nvPr>
        </p:nvSpPr>
        <p:spPr>
          <a:xfrm>
            <a:off x="5992200" y="6272640"/>
            <a:ext cx="2454840" cy="364680"/>
          </a:xfrm>
          <a:prstGeom prst="rect">
            <a:avLst/>
          </a:prstGeom>
        </p:spPr>
        <p:txBody>
          <a:bodyPr anchor="ctr">
            <a:noAutofit/>
          </a:bodyPr>
          <a:p>
            <a:pPr algn="r">
              <a:lnSpc>
                <a:spcPct val="100000"/>
              </a:lnSpc>
            </a:pPr>
            <a:fld id="{1980B232-881B-4BE3-B0CC-E7AB95F991AC}" type="datetime">
              <a:rPr b="0" lang="ru-RU" sz="1000" spc="-1" strike="noStrike">
                <a:solidFill>
                  <a:srgbClr val="69240b"/>
                </a:solidFill>
                <a:latin typeface="Rockwell"/>
              </a:rPr>
              <a:t>12.10.22</a:t>
            </a:fld>
            <a:endParaRPr b="0" lang="ru-RU" sz="1000" spc="-1" strike="noStrike">
              <a:latin typeface="Times New Roman"/>
            </a:endParaRPr>
          </a:p>
        </p:txBody>
      </p:sp>
      <p:sp>
        <p:nvSpPr>
          <p:cNvPr id="11" name="PlaceHolder 12"/>
          <p:cNvSpPr>
            <a:spLocks noGrp="1"/>
          </p:cNvSpPr>
          <p:nvPr>
            <p:ph type="ftr"/>
          </p:nvPr>
        </p:nvSpPr>
        <p:spPr>
          <a:xfrm>
            <a:off x="812880" y="6272640"/>
            <a:ext cx="4745520" cy="364680"/>
          </a:xfrm>
          <a:prstGeom prst="rect">
            <a:avLst/>
          </a:prstGeom>
        </p:spPr>
        <p:txBody>
          <a:bodyPr anchor="ctr">
            <a:noAutofit/>
          </a:bodyPr>
          <a:p>
            <a:endParaRPr b="0" lang="ru-RU" sz="2400" spc="-1" strike="noStrike">
              <a:latin typeface="Times New Roman"/>
            </a:endParaRPr>
          </a:p>
        </p:txBody>
      </p:sp>
      <p:sp>
        <p:nvSpPr>
          <p:cNvPr id="12" name="PlaceHolder 13"/>
          <p:cNvSpPr>
            <a:spLocks noGrp="1"/>
          </p:cNvSpPr>
          <p:nvPr>
            <p:ph type="sldNum"/>
          </p:nvPr>
        </p:nvSpPr>
        <p:spPr>
          <a:xfrm>
            <a:off x="7244280" y="4227120"/>
            <a:ext cx="894960" cy="639720"/>
          </a:xfrm>
          <a:prstGeom prst="rect">
            <a:avLst/>
          </a:prstGeom>
        </p:spPr>
        <p:txBody>
          <a:bodyPr anchor="ctr">
            <a:noAutofit/>
          </a:bodyPr>
          <a:p>
            <a:pPr algn="ctr">
              <a:lnSpc>
                <a:spcPct val="100000"/>
              </a:lnSpc>
            </a:pPr>
            <a:fld id="{9DD2A8F4-9AF4-45ED-B6F3-51E93B570733}" type="slidenum">
              <a:rPr b="1" lang="ru-RU" sz="2800" spc="-72" strike="noStrike">
                <a:solidFill>
                  <a:srgbClr val="ffffff"/>
                </a:solidFill>
                <a:latin typeface="Rockwell"/>
              </a:rPr>
              <a:t>&lt;номер&gt;</a:t>
            </a:fld>
            <a:endParaRPr b="0" lang="ru-RU" sz="2800" spc="-1" strike="noStrike">
              <a:latin typeface="Times New Roman"/>
            </a:endParaRPr>
          </a:p>
        </p:txBody>
      </p:sp>
      <p:sp>
        <p:nvSpPr>
          <p:cNvPr id="13" name="PlaceHolder 14"/>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2000" spc="-1" strike="noStrike">
                <a:solidFill>
                  <a:srgbClr val="000000"/>
                </a:solidFill>
                <a:latin typeface="Rockwell"/>
              </a:rPr>
              <a:t>Для правки структуры щёлкните мышью</a:t>
            </a:r>
            <a:endParaRPr b="0" lang="en-US" sz="2000" spc="-1" strike="noStrike">
              <a:solidFill>
                <a:srgbClr val="000000"/>
              </a:solidFill>
              <a:latin typeface="Rockwell"/>
            </a:endParaRPr>
          </a:p>
          <a:p>
            <a:pPr lvl="1" marL="864000" indent="-324000">
              <a:spcBef>
                <a:spcPts val="1134"/>
              </a:spcBef>
              <a:buClr>
                <a:srgbClr val="000000"/>
              </a:buClr>
              <a:buSzPct val="75000"/>
              <a:buFont typeface="Symbol" charset="2"/>
              <a:buChar char=""/>
            </a:pPr>
            <a:r>
              <a:rPr b="0" lang="en-US" sz="1600" spc="-1" strike="noStrike">
                <a:solidFill>
                  <a:srgbClr val="000000"/>
                </a:solidFill>
                <a:latin typeface="Rockwell"/>
              </a:rPr>
              <a:t>Второй уровень структуры</a:t>
            </a:r>
            <a:endParaRPr b="0" lang="en-US" sz="1600" spc="-1" strike="noStrike">
              <a:solidFill>
                <a:srgbClr val="000000"/>
              </a:solidFill>
              <a:latin typeface="Rockwell"/>
            </a:endParaRPr>
          </a:p>
          <a:p>
            <a:pPr lvl="2" marL="1296000" indent="-288000">
              <a:spcBef>
                <a:spcPts val="850"/>
              </a:spcBef>
              <a:buClr>
                <a:srgbClr val="000000"/>
              </a:buClr>
              <a:buSzPct val="45000"/>
              <a:buFont typeface="Wingdings" charset="2"/>
              <a:buChar char=""/>
            </a:pPr>
            <a:r>
              <a:rPr b="0" lang="en-US" sz="1600" spc="-1" strike="noStrike">
                <a:solidFill>
                  <a:srgbClr val="000000"/>
                </a:solidFill>
                <a:latin typeface="Rockwell"/>
              </a:rPr>
              <a:t>Третий уровень структуры</a:t>
            </a:r>
            <a:endParaRPr b="0" lang="en-US" sz="1600" spc="-1" strike="noStrike">
              <a:solidFill>
                <a:srgbClr val="000000"/>
              </a:solidFill>
              <a:latin typeface="Rockwell"/>
            </a:endParaRPr>
          </a:p>
          <a:p>
            <a:pPr lvl="3" marL="1728000" indent="-216000">
              <a:spcBef>
                <a:spcPts val="567"/>
              </a:spcBef>
              <a:buClr>
                <a:srgbClr val="000000"/>
              </a:buClr>
              <a:buSzPct val="75000"/>
              <a:buFont typeface="Symbol" charset="2"/>
              <a:buChar char=""/>
            </a:pPr>
            <a:r>
              <a:rPr b="0" lang="en-US" sz="1600" spc="-1" strike="noStrike">
                <a:solidFill>
                  <a:srgbClr val="000000"/>
                </a:solidFill>
                <a:latin typeface="Rockwell"/>
              </a:rPr>
              <a:t>Четвёртый уровень структуры</a:t>
            </a:r>
            <a:endParaRPr b="0" lang="en-US" sz="1600" spc="-1" strike="noStrike">
              <a:solidFill>
                <a:srgbClr val="000000"/>
              </a:solidFill>
              <a:latin typeface="Rockwell"/>
            </a:endParaRPr>
          </a:p>
          <a:p>
            <a:pPr lvl="4" marL="2160000" indent="-216000">
              <a:spcBef>
                <a:spcPts val="283"/>
              </a:spcBef>
              <a:buClr>
                <a:srgbClr val="000000"/>
              </a:buClr>
              <a:buSzPct val="45000"/>
              <a:buFont typeface="Wingdings" charset="2"/>
              <a:buChar char=""/>
            </a:pPr>
            <a:r>
              <a:rPr b="0" lang="en-US" sz="2000" spc="-1" strike="noStrike">
                <a:solidFill>
                  <a:srgbClr val="000000"/>
                </a:solidFill>
                <a:latin typeface="Rockwell"/>
              </a:rPr>
              <a:t>Пятый уровень структуры</a:t>
            </a:r>
            <a:endParaRPr b="0" lang="en-US" sz="2000" spc="-1" strike="noStrike">
              <a:solidFill>
                <a:srgbClr val="000000"/>
              </a:solidFill>
              <a:latin typeface="Rockwell"/>
            </a:endParaRPr>
          </a:p>
          <a:p>
            <a:pPr lvl="5" marL="2592000" indent="-216000">
              <a:spcBef>
                <a:spcPts val="283"/>
              </a:spcBef>
              <a:buClr>
                <a:srgbClr val="000000"/>
              </a:buClr>
              <a:buSzPct val="45000"/>
              <a:buFont typeface="Wingdings" charset="2"/>
              <a:buChar char=""/>
            </a:pPr>
            <a:r>
              <a:rPr b="0" lang="en-US" sz="2000" spc="-1" strike="noStrike">
                <a:solidFill>
                  <a:srgbClr val="000000"/>
                </a:solidFill>
                <a:latin typeface="Rockwell"/>
              </a:rPr>
              <a:t>Шестой уровень структуры</a:t>
            </a:r>
            <a:endParaRPr b="0" lang="en-US" sz="2000" spc="-1" strike="noStrike">
              <a:solidFill>
                <a:srgbClr val="000000"/>
              </a:solidFill>
              <a:latin typeface="Rockwell"/>
            </a:endParaRPr>
          </a:p>
          <a:p>
            <a:pPr lvl="6" marL="3024000" indent="-216000">
              <a:spcBef>
                <a:spcPts val="283"/>
              </a:spcBef>
              <a:buClr>
                <a:srgbClr val="000000"/>
              </a:buClr>
              <a:buSzPct val="45000"/>
              <a:buFont typeface="Wingdings" charset="2"/>
              <a:buChar char=""/>
            </a:pPr>
            <a:r>
              <a:rPr b="0" lang="en-US" sz="2000" spc="-1" strike="noStrike">
                <a:solidFill>
                  <a:srgbClr val="000000"/>
                </a:solidFill>
                <a:latin typeface="Rockwell"/>
              </a:rPr>
              <a:t>Седьмой уровень структуры</a:t>
            </a:r>
            <a:endParaRPr b="0" lang="en-US" sz="2000" spc="-1" strike="noStrike">
              <a:solidFill>
                <a:srgbClr val="000000"/>
              </a:solidFill>
              <a:latin typeface="Rockwell"/>
            </a:endParaRPr>
          </a:p>
        </p:txBody>
      </p:sp>
    </p:spTree>
  </p:cSld>
  <p:clrMap bg1="lt1" bg2="lt2" tx1="dk1" tx2="dk2" accent1="accent1" accent2="accent2" accent3="accent3" accent4="accent4" accent5="accent5" accent6="accent6" hlink="hlink" folHlink="folHlink"/>
  <p:sldLayoutIdLst>
    <p:sldLayoutId id="2147483649" r:id="rId8"/>
    <p:sldLayoutId id="2147483650" r:id="rId9"/>
    <p:sldLayoutId id="2147483651"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 id="2147483660" r:id="rId19"/>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fillRect/>
          </a:stretch>
        </a:blipFill>
      </p:bgPr>
    </p:bg>
    <p:spTree>
      <p:nvGrpSpPr>
        <p:cNvPr id="1" name=""/>
        <p:cNvGrpSpPr/>
        <p:nvPr/>
      </p:nvGrpSpPr>
      <p:grpSpPr>
        <a:xfrm>
          <a:off x="0" y="0"/>
          <a:ext cx="0" cy="0"/>
          <a:chOff x="0" y="0"/>
          <a:chExt cx="0" cy="0"/>
        </a:xfrm>
      </p:grpSpPr>
      <p:grpSp>
        <p:nvGrpSpPr>
          <p:cNvPr id="50" name="Group 1"/>
          <p:cNvGrpSpPr/>
          <p:nvPr/>
        </p:nvGrpSpPr>
        <p:grpSpPr>
          <a:xfrm>
            <a:off x="8522640" y="6255360"/>
            <a:ext cx="392760" cy="392760"/>
            <a:chOff x="8522640" y="6255360"/>
            <a:chExt cx="392760" cy="392760"/>
          </a:xfrm>
        </p:grpSpPr>
        <p:sp>
          <p:nvSpPr>
            <p:cNvPr id="51" name="CustomShape 2"/>
            <p:cNvSpPr/>
            <p:nvPr/>
          </p:nvSpPr>
          <p:spPr>
            <a:xfrm>
              <a:off x="8522640" y="6255360"/>
              <a:ext cx="392760" cy="392760"/>
            </a:xfrm>
            <a:prstGeom prst="ellipse">
              <a:avLst/>
            </a:prstGeom>
            <a:blipFill rotWithShape="0">
              <a:blip r:embed="rId3"/>
              <a:tile/>
            </a:blipFill>
            <a:ln w="25560">
              <a:noFill/>
            </a:ln>
          </p:spPr>
          <p:style>
            <a:lnRef idx="0"/>
            <a:fillRef idx="0"/>
            <a:effectRef idx="0"/>
            <a:fontRef idx="minor"/>
          </p:style>
        </p:sp>
        <p:sp>
          <p:nvSpPr>
            <p:cNvPr id="52" name="CustomShape 3"/>
            <p:cNvSpPr/>
            <p:nvPr/>
          </p:nvSpPr>
          <p:spPr>
            <a:xfrm>
              <a:off x="8559360" y="6291720"/>
              <a:ext cx="319680" cy="319680"/>
            </a:xfrm>
            <a:prstGeom prst="ellipse">
              <a:avLst/>
            </a:prstGeom>
            <a:noFill/>
            <a:ln w="12600">
              <a:solidFill>
                <a:srgbClr val="ffffff"/>
              </a:solidFill>
              <a:round/>
            </a:ln>
          </p:spPr>
          <p:style>
            <a:lnRef idx="0"/>
            <a:fillRef idx="0"/>
            <a:effectRef idx="0"/>
            <a:fontRef idx="minor"/>
          </p:style>
        </p:sp>
      </p:grpSp>
      <p:sp>
        <p:nvSpPr>
          <p:cNvPr id="53" name="PlaceHolder 4"/>
          <p:cNvSpPr>
            <a:spLocks noGrp="1"/>
          </p:cNvSpPr>
          <p:nvPr>
            <p:ph type="title"/>
          </p:nvPr>
        </p:nvSpPr>
        <p:spPr>
          <a:xfrm>
            <a:off x="685800" y="484560"/>
            <a:ext cx="7772040" cy="1608840"/>
          </a:xfrm>
          <a:prstGeom prst="rect">
            <a:avLst/>
          </a:prstGeom>
        </p:spPr>
        <p:txBody>
          <a:bodyPr anchor="ctr">
            <a:noAutofit/>
          </a:bodyPr>
          <a:p>
            <a:pPr>
              <a:lnSpc>
                <a:spcPct val="90000"/>
              </a:lnSpc>
            </a:pPr>
            <a:r>
              <a:rPr b="0" lang="en-US" sz="4200" spc="-1" strike="noStrike" cap="all">
                <a:solidFill>
                  <a:srgbClr val="000000"/>
                </a:solidFill>
                <a:latin typeface="Rockwell Condensed"/>
              </a:rPr>
              <a:t>Образец заголовка</a:t>
            </a:r>
            <a:endParaRPr b="0" lang="en-US" sz="4200" spc="-1" strike="noStrike">
              <a:solidFill>
                <a:srgbClr val="000000"/>
              </a:solidFill>
              <a:latin typeface="Rockwell"/>
            </a:endParaRPr>
          </a:p>
        </p:txBody>
      </p:sp>
      <p:sp>
        <p:nvSpPr>
          <p:cNvPr id="54" name="PlaceHolder 5"/>
          <p:cNvSpPr>
            <a:spLocks noGrp="1"/>
          </p:cNvSpPr>
          <p:nvPr>
            <p:ph type="body"/>
          </p:nvPr>
        </p:nvSpPr>
        <p:spPr>
          <a:xfrm>
            <a:off x="685800" y="2121480"/>
            <a:ext cx="7772040" cy="4050360"/>
          </a:xfrm>
          <a:prstGeom prst="rect">
            <a:avLst/>
          </a:prstGeom>
        </p:spPr>
        <p:txBody>
          <a:bodyPr>
            <a:noAutofit/>
          </a:bodyPr>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Образец текста</a:t>
            </a:r>
            <a:endParaRPr b="0" lang="en-US" sz="2000" spc="-1" strike="noStrike">
              <a:solidFill>
                <a:srgbClr val="000000"/>
              </a:solidFill>
              <a:latin typeface="Rockwell"/>
            </a:endParaRPr>
          </a:p>
          <a:p>
            <a:pPr lvl="1" marL="457200" indent="-182520">
              <a:lnSpc>
                <a:spcPct val="90000"/>
              </a:lnSpc>
              <a:spcBef>
                <a:spcPts val="400"/>
              </a:spcBef>
              <a:spcAft>
                <a:spcPts val="201"/>
              </a:spcAft>
              <a:buClr>
                <a:srgbClr val="9e3611"/>
              </a:buClr>
              <a:buSzPct val="85000"/>
              <a:buFont typeface="Wingdings" charset="2"/>
              <a:buChar char=""/>
            </a:pPr>
            <a:r>
              <a:rPr b="0" lang="en-US" sz="1800" spc="-1" strike="noStrike">
                <a:solidFill>
                  <a:srgbClr val="000000"/>
                </a:solidFill>
                <a:latin typeface="Rockwell"/>
              </a:rPr>
              <a:t>Второй уровень</a:t>
            </a:r>
            <a:endParaRPr b="0" lang="en-US" sz="1800" spc="-1" strike="noStrike">
              <a:solidFill>
                <a:srgbClr val="000000"/>
              </a:solidFill>
              <a:latin typeface="Rockwell"/>
            </a:endParaRPr>
          </a:p>
          <a:p>
            <a:pPr lvl="2" marL="731520" indent="-182520">
              <a:lnSpc>
                <a:spcPct val="90000"/>
              </a:lnSpc>
              <a:spcBef>
                <a:spcPts val="400"/>
              </a:spcBef>
              <a:spcAft>
                <a:spcPts val="201"/>
              </a:spcAft>
              <a:buClr>
                <a:srgbClr val="9e3611"/>
              </a:buClr>
              <a:buSzPct val="85000"/>
              <a:buFont typeface="Wingdings" charset="2"/>
              <a:buChar char=""/>
            </a:pPr>
            <a:r>
              <a:rPr b="0" lang="en-US" sz="1600" spc="-1" strike="noStrike">
                <a:solidFill>
                  <a:srgbClr val="000000"/>
                </a:solidFill>
                <a:latin typeface="Rockwell"/>
              </a:rPr>
              <a:t>Третий уровень</a:t>
            </a:r>
            <a:endParaRPr b="0" lang="en-US" sz="1600" spc="-1" strike="noStrike">
              <a:solidFill>
                <a:srgbClr val="000000"/>
              </a:solidFill>
              <a:latin typeface="Rockwell"/>
            </a:endParaRPr>
          </a:p>
          <a:p>
            <a:pPr lvl="3" marL="1005840" indent="-182520">
              <a:lnSpc>
                <a:spcPct val="90000"/>
              </a:lnSpc>
              <a:spcBef>
                <a:spcPts val="400"/>
              </a:spcBef>
              <a:spcAft>
                <a:spcPts val="201"/>
              </a:spcAft>
              <a:buClr>
                <a:srgbClr val="9e3611"/>
              </a:buClr>
              <a:buSzPct val="85000"/>
              <a:buFont typeface="Wingdings" charset="2"/>
              <a:buChar char=""/>
            </a:pPr>
            <a:r>
              <a:rPr b="0" lang="en-US" sz="1600" spc="-1" strike="noStrike">
                <a:solidFill>
                  <a:srgbClr val="000000"/>
                </a:solidFill>
                <a:latin typeface="Rockwell"/>
              </a:rPr>
              <a:t>Четвертый уровень</a:t>
            </a:r>
            <a:endParaRPr b="0" lang="en-US" sz="1600" spc="-1" strike="noStrike">
              <a:solidFill>
                <a:srgbClr val="000000"/>
              </a:solidFill>
              <a:latin typeface="Rockwell"/>
            </a:endParaRPr>
          </a:p>
          <a:p>
            <a:pPr lvl="4" marL="1280160" indent="-182520">
              <a:lnSpc>
                <a:spcPct val="90000"/>
              </a:lnSpc>
              <a:spcBef>
                <a:spcPts val="400"/>
              </a:spcBef>
              <a:spcAft>
                <a:spcPts val="201"/>
              </a:spcAft>
              <a:buClr>
                <a:srgbClr val="9e3611"/>
              </a:buClr>
              <a:buSzPct val="85000"/>
              <a:buFont typeface="Wingdings" charset="2"/>
              <a:buChar char=""/>
            </a:pPr>
            <a:r>
              <a:rPr b="0" lang="en-US" sz="1600" spc="-1" strike="noStrike">
                <a:solidFill>
                  <a:srgbClr val="000000"/>
                </a:solidFill>
                <a:latin typeface="Rockwell"/>
              </a:rPr>
              <a:t>Пятый уровень</a:t>
            </a:r>
            <a:endParaRPr b="0" lang="en-US" sz="1600" spc="-1" strike="noStrike">
              <a:solidFill>
                <a:srgbClr val="000000"/>
              </a:solidFill>
              <a:latin typeface="Rockwell"/>
            </a:endParaRPr>
          </a:p>
        </p:txBody>
      </p:sp>
      <p:sp>
        <p:nvSpPr>
          <p:cNvPr id="55" name="PlaceHolder 6"/>
          <p:cNvSpPr>
            <a:spLocks noGrp="1"/>
          </p:cNvSpPr>
          <p:nvPr>
            <p:ph type="dt"/>
          </p:nvPr>
        </p:nvSpPr>
        <p:spPr>
          <a:xfrm>
            <a:off x="5992200" y="6272640"/>
            <a:ext cx="2454840" cy="364680"/>
          </a:xfrm>
          <a:prstGeom prst="rect">
            <a:avLst/>
          </a:prstGeom>
        </p:spPr>
        <p:txBody>
          <a:bodyPr anchor="ctr">
            <a:noAutofit/>
          </a:bodyPr>
          <a:p>
            <a:pPr algn="r">
              <a:lnSpc>
                <a:spcPct val="100000"/>
              </a:lnSpc>
            </a:pPr>
            <a:fld id="{9B63AD91-801D-4AD1-BB5B-DD2EB3103831}" type="datetime">
              <a:rPr b="0" lang="ru-RU" sz="1000" spc="-1" strike="noStrike">
                <a:solidFill>
                  <a:srgbClr val="69240b"/>
                </a:solidFill>
                <a:latin typeface="Rockwell"/>
              </a:rPr>
              <a:t>12.10.22</a:t>
            </a:fld>
            <a:endParaRPr b="0" lang="ru-RU" sz="1000" spc="-1" strike="noStrike">
              <a:latin typeface="Times New Roman"/>
            </a:endParaRPr>
          </a:p>
        </p:txBody>
      </p:sp>
      <p:sp>
        <p:nvSpPr>
          <p:cNvPr id="56" name="PlaceHolder 7"/>
          <p:cNvSpPr>
            <a:spLocks noGrp="1"/>
          </p:cNvSpPr>
          <p:nvPr>
            <p:ph type="ftr"/>
          </p:nvPr>
        </p:nvSpPr>
        <p:spPr>
          <a:xfrm>
            <a:off x="685800" y="6272640"/>
            <a:ext cx="4745520" cy="364680"/>
          </a:xfrm>
          <a:prstGeom prst="rect">
            <a:avLst/>
          </a:prstGeom>
        </p:spPr>
        <p:txBody>
          <a:bodyPr anchor="ctr">
            <a:noAutofit/>
          </a:bodyPr>
          <a:p>
            <a:endParaRPr b="0" lang="ru-RU" sz="2400" spc="-1" strike="noStrike">
              <a:latin typeface="Times New Roman"/>
            </a:endParaRPr>
          </a:p>
        </p:txBody>
      </p:sp>
      <p:sp>
        <p:nvSpPr>
          <p:cNvPr id="57" name="PlaceHolder 8"/>
          <p:cNvSpPr>
            <a:spLocks noGrp="1"/>
          </p:cNvSpPr>
          <p:nvPr>
            <p:ph type="sldNum"/>
          </p:nvPr>
        </p:nvSpPr>
        <p:spPr>
          <a:xfrm>
            <a:off x="8483400" y="6272640"/>
            <a:ext cx="479880" cy="364680"/>
          </a:xfrm>
          <a:prstGeom prst="rect">
            <a:avLst/>
          </a:prstGeom>
        </p:spPr>
        <p:txBody>
          <a:bodyPr anchor="ctr">
            <a:noAutofit/>
          </a:bodyPr>
          <a:p>
            <a:pPr algn="ctr">
              <a:lnSpc>
                <a:spcPct val="100000"/>
              </a:lnSpc>
            </a:pPr>
            <a:fld id="{4400DDAE-D927-4717-A7BD-1D2C0A8C79CB}" type="slidenum">
              <a:rPr b="1" lang="ru-RU" sz="1100" spc="-72" strike="noStrike">
                <a:solidFill>
                  <a:srgbClr val="ffffff"/>
                </a:solidFill>
                <a:latin typeface="Rockwell"/>
              </a:rPr>
              <a:t>&lt;номер&gt;</a:t>
            </a:fld>
            <a:endParaRPr b="0" lang="ru-RU" sz="11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image" Target="../media/image26.jpeg"/><Relationship Id="rId3" Type="http://schemas.openxmlformats.org/officeDocument/2006/relationships/image" Target="../media/image27.jpeg"/><Relationship Id="rId4"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image" Target="../media/image15.jpeg"/><Relationship Id="rId3"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image" Target="../media/image17.jpeg"/><Relationship Id="rId3"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4" name="TextShape 1"/>
          <p:cNvSpPr txBox="1"/>
          <p:nvPr/>
        </p:nvSpPr>
        <p:spPr>
          <a:xfrm>
            <a:off x="611640" y="1196640"/>
            <a:ext cx="8134200" cy="3339360"/>
          </a:xfrm>
          <a:prstGeom prst="rect">
            <a:avLst/>
          </a:prstGeom>
          <a:noFill/>
          <a:ln>
            <a:noFill/>
          </a:ln>
        </p:spPr>
        <p:txBody>
          <a:bodyPr anchor="ctr">
            <a:noAutofit/>
          </a:bodyPr>
          <a:p>
            <a:pPr algn="ctr">
              <a:lnSpc>
                <a:spcPct val="80000"/>
              </a:lnSpc>
            </a:pPr>
            <a:r>
              <a:rPr b="0" lang="en-US" sz="6400" spc="-1" strike="noStrike" cap="all">
                <a:solidFill>
                  <a:srgbClr val="000000"/>
                </a:solidFill>
                <a:latin typeface="Times New Roman"/>
              </a:rPr>
              <a:t>2022 — год выдающихся земляков </a:t>
            </a:r>
            <a:endParaRPr b="0" lang="en-US" sz="6400" spc="-1" strike="noStrike">
              <a:solidFill>
                <a:srgbClr val="000000"/>
              </a:solidFill>
              <a:latin typeface="Rockwell"/>
            </a:endParaRPr>
          </a:p>
        </p:txBody>
      </p:sp>
      <p:sp>
        <p:nvSpPr>
          <p:cNvPr id="95" name="TextShape 2"/>
          <p:cNvSpPr txBox="1"/>
          <p:nvPr/>
        </p:nvSpPr>
        <p:spPr>
          <a:xfrm>
            <a:off x="2827800" y="5085360"/>
            <a:ext cx="5918040" cy="1069560"/>
          </a:xfrm>
          <a:prstGeom prst="rect">
            <a:avLst/>
          </a:prstGeom>
          <a:noFill/>
          <a:ln>
            <a:noFill/>
          </a:ln>
        </p:spPr>
        <p:txBody>
          <a:bodyPr>
            <a:normAutofit fontScale="47000"/>
          </a:bodyPr>
          <a:p>
            <a:pPr algn="just">
              <a:lnSpc>
                <a:spcPct val="90000"/>
              </a:lnSpc>
              <a:spcBef>
                <a:spcPts val="1199"/>
              </a:spcBef>
            </a:pPr>
            <a:r>
              <a:rPr b="0" lang="ru-RU" sz="1800" spc="-1" strike="noStrike">
                <a:solidFill>
                  <a:srgbClr val="000000"/>
                </a:solidFill>
                <a:latin typeface="Rockwell"/>
                <a:ea typeface="Noto Sans CJK SC"/>
              </a:rPr>
              <a:t>Работу выполнила </a:t>
            </a:r>
            <a:r>
              <a:rPr b="0" lang="ru-RU" sz="1800" spc="-1" strike="noStrike">
                <a:solidFill>
                  <a:srgbClr val="000000"/>
                </a:solidFill>
                <a:latin typeface="Rockwell"/>
              </a:rPr>
              <a:t>учитель начальных классов Маштакова Анастасия Леонидовна. </a:t>
            </a:r>
            <a:endParaRPr b="0" lang="ru-RU" sz="18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6" name="TextShape 1"/>
          <p:cNvSpPr txBox="1"/>
          <p:nvPr/>
        </p:nvSpPr>
        <p:spPr>
          <a:xfrm>
            <a:off x="395640" y="260640"/>
            <a:ext cx="7772040" cy="4050360"/>
          </a:xfrm>
          <a:prstGeom prst="rect">
            <a:avLst/>
          </a:prstGeom>
          <a:noFill/>
          <a:ln>
            <a:noFill/>
          </a:ln>
        </p:spPr>
        <p:txBody>
          <a:bodyPr>
            <a:noAutofit/>
          </a:bodyPr>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С конца 80-х годов Г.Н. Айги участвует в различных международных поэтических фестивалях, симпозиумах, культурных акциях во Франции, Нидерландах, Швейцарии, Германии, Шотландии, Италии, Польше, Израиле, Македонии, Швеции, Австрии, Финляндии. </a:t>
            </a:r>
            <a:endParaRPr b="0" lang="en-US" sz="2000" spc="-1" strike="noStrike">
              <a:solidFill>
                <a:srgbClr val="000000"/>
              </a:solidFill>
              <a:latin typeface="Rockwell"/>
            </a:endParaRPr>
          </a:p>
        </p:txBody>
      </p:sp>
      <p:pic>
        <p:nvPicPr>
          <p:cNvPr id="117" name="Рисунок 3" descr=""/>
          <p:cNvPicPr/>
          <p:nvPr/>
        </p:nvPicPr>
        <p:blipFill>
          <a:blip r:embed="rId1"/>
          <a:stretch/>
        </p:blipFill>
        <p:spPr>
          <a:xfrm>
            <a:off x="1691640" y="1917000"/>
            <a:ext cx="6349680" cy="444456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8" name="TextShape 1"/>
          <p:cNvSpPr txBox="1"/>
          <p:nvPr/>
        </p:nvSpPr>
        <p:spPr>
          <a:xfrm>
            <a:off x="323640" y="254160"/>
            <a:ext cx="7772040" cy="4050360"/>
          </a:xfrm>
          <a:prstGeom prst="rect">
            <a:avLst/>
          </a:prstGeom>
          <a:noFill/>
          <a:ln>
            <a:noFill/>
          </a:ln>
        </p:spPr>
        <p:txBody>
          <a:bodyPr>
            <a:noAutofit/>
          </a:bodyPr>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С 1987 года Геннадий Айги начал печататься на родине. В 1991 году вышла первая изданная в России его книга стихов «Здесь».</a:t>
            </a:r>
            <a:endParaRPr b="0" lang="en-US" sz="2000" spc="-1" strike="noStrike">
              <a:solidFill>
                <a:srgbClr val="000000"/>
              </a:solidFill>
              <a:latin typeface="Rockwell"/>
            </a:endParaRPr>
          </a:p>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В 1990 году был удостоен Государственной премии Чувашии им К.В. Иванова, а в 1994 год — признан народным поэтом Чувашии.   </a:t>
            </a:r>
            <a:endParaRPr b="0" lang="en-US" sz="2000" spc="-1" strike="noStrike">
              <a:solidFill>
                <a:srgbClr val="000000"/>
              </a:solidFill>
              <a:latin typeface="Rockwell"/>
            </a:endParaRPr>
          </a:p>
        </p:txBody>
      </p:sp>
      <p:pic>
        <p:nvPicPr>
          <p:cNvPr id="119" name="Рисунок 3" descr=""/>
          <p:cNvPicPr/>
          <p:nvPr/>
        </p:nvPicPr>
        <p:blipFill>
          <a:blip r:embed="rId1"/>
          <a:stretch/>
        </p:blipFill>
        <p:spPr>
          <a:xfrm>
            <a:off x="5436000" y="1700640"/>
            <a:ext cx="3024000" cy="504036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0" name="TextShape 1"/>
          <p:cNvSpPr txBox="1"/>
          <p:nvPr/>
        </p:nvSpPr>
        <p:spPr>
          <a:xfrm>
            <a:off x="685800" y="484560"/>
            <a:ext cx="7772040" cy="1608840"/>
          </a:xfrm>
          <a:prstGeom prst="rect">
            <a:avLst/>
          </a:prstGeom>
          <a:noFill/>
          <a:ln>
            <a:noFill/>
          </a:ln>
        </p:spPr>
        <p:txBody>
          <a:bodyPr anchor="ctr">
            <a:noAutofit/>
          </a:bodyPr>
          <a:p>
            <a:pPr>
              <a:lnSpc>
                <a:spcPct val="90000"/>
              </a:lnSpc>
            </a:pPr>
            <a:r>
              <a:rPr b="0" lang="en-US" sz="4200" spc="-1" strike="noStrike" cap="all">
                <a:solidFill>
                  <a:srgbClr val="000000"/>
                </a:solidFill>
                <a:latin typeface="Rockwell Condensed"/>
              </a:rPr>
              <a:t>Особенности творчества</a:t>
            </a:r>
            <a:endParaRPr b="0" lang="en-US" sz="4200" spc="-1" strike="noStrike">
              <a:solidFill>
                <a:srgbClr val="000000"/>
              </a:solidFill>
              <a:latin typeface="Rockwell"/>
            </a:endParaRPr>
          </a:p>
        </p:txBody>
      </p:sp>
      <p:sp>
        <p:nvSpPr>
          <p:cNvPr id="121" name="TextShape 2"/>
          <p:cNvSpPr txBox="1"/>
          <p:nvPr/>
        </p:nvSpPr>
        <p:spPr>
          <a:xfrm>
            <a:off x="685800" y="2121480"/>
            <a:ext cx="7772040" cy="4050360"/>
          </a:xfrm>
          <a:prstGeom prst="rect">
            <a:avLst/>
          </a:prstGeom>
          <a:noFill/>
          <a:ln>
            <a:noFill/>
          </a:ln>
        </p:spPr>
        <p:txBody>
          <a:bodyPr>
            <a:noAutofit/>
          </a:bodyPr>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На творчестве Г.Н. Айги большое влияние оказал чувашский фольклор, народная культура. </a:t>
            </a:r>
            <a:endParaRPr b="0" lang="en-US" sz="2000" spc="-1" strike="noStrike">
              <a:solidFill>
                <a:srgbClr val="000000"/>
              </a:solidFill>
              <a:latin typeface="Rockwell"/>
            </a:endParaRPr>
          </a:p>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Г.Н. Айги — последователь традиций русского и европейского поэтического авангарда. </a:t>
            </a:r>
            <a:endParaRPr b="0" lang="en-US" sz="2000" spc="-1" strike="noStrike">
              <a:solidFill>
                <a:srgbClr val="000000"/>
              </a:solidFill>
              <a:latin typeface="Rockwell"/>
            </a:endParaRPr>
          </a:p>
        </p:txBody>
      </p:sp>
      <p:pic>
        <p:nvPicPr>
          <p:cNvPr id="122" name="Рисунок 3" descr=""/>
          <p:cNvPicPr/>
          <p:nvPr/>
        </p:nvPicPr>
        <p:blipFill>
          <a:blip r:embed="rId1"/>
          <a:stretch/>
        </p:blipFill>
        <p:spPr>
          <a:xfrm>
            <a:off x="3492000" y="3501000"/>
            <a:ext cx="4752000" cy="317952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3" name="TextShape 1"/>
          <p:cNvSpPr txBox="1"/>
          <p:nvPr/>
        </p:nvSpPr>
        <p:spPr>
          <a:xfrm>
            <a:off x="395640" y="332640"/>
            <a:ext cx="7990200" cy="4050360"/>
          </a:xfrm>
          <a:prstGeom prst="rect">
            <a:avLst/>
          </a:prstGeom>
          <a:noFill/>
          <a:ln>
            <a:noFill/>
          </a:ln>
        </p:spPr>
        <p:txBody>
          <a:bodyPr>
            <a:noAutofit/>
          </a:bodyPr>
          <a:p>
            <a:pPr marL="182880" indent="-182520" algn="just">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«Я не рифмую. А вот работа над ритмом для меня очень много значит. Современный свободный стих редко идет по линии метрической подготовленности. Он свободный, а свободой управлять очень трудно. Свобода ритма — это осень большая работа, особый труд — ритмический конструкции и комбинации, ритмические линии. Ритм становится даже главным, главной заботой»,— отзывался о своих стихах Г.Н. Айги. </a:t>
            </a:r>
            <a:endParaRPr b="0" lang="en-US" sz="2000" spc="-1" strike="noStrike">
              <a:solidFill>
                <a:srgbClr val="000000"/>
              </a:solidFill>
              <a:latin typeface="Rockwell"/>
            </a:endParaRPr>
          </a:p>
        </p:txBody>
      </p:sp>
      <p:pic>
        <p:nvPicPr>
          <p:cNvPr id="124" name="Рисунок 3" descr=""/>
          <p:cNvPicPr/>
          <p:nvPr/>
        </p:nvPicPr>
        <p:blipFill>
          <a:blip r:embed="rId1"/>
          <a:stretch/>
        </p:blipFill>
        <p:spPr>
          <a:xfrm>
            <a:off x="3492000" y="2565000"/>
            <a:ext cx="4685760" cy="405504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5" name="TextShape 1"/>
          <p:cNvSpPr txBox="1"/>
          <p:nvPr/>
        </p:nvSpPr>
        <p:spPr>
          <a:xfrm>
            <a:off x="755640" y="548640"/>
            <a:ext cx="4680000" cy="2664000"/>
          </a:xfrm>
          <a:prstGeom prst="rect">
            <a:avLst/>
          </a:prstGeom>
          <a:noFill/>
          <a:ln>
            <a:noFill/>
          </a:ln>
        </p:spPr>
        <p:txBody>
          <a:bodyPr>
            <a:normAutofit fontScale="97000"/>
          </a:bodyPr>
          <a:p>
            <a:pPr>
              <a:lnSpc>
                <a:spcPct val="90000"/>
              </a:lnSpc>
              <a:spcBef>
                <a:spcPts val="1199"/>
              </a:spcBef>
            </a:pPr>
            <a:r>
              <a:rPr b="0" lang="en-US" sz="2000" spc="-1" strike="noStrike">
                <a:solidFill>
                  <a:srgbClr val="000000"/>
                </a:solidFill>
                <a:latin typeface="Rockwell"/>
              </a:rPr>
              <a:t>К одной из годовщин потери</a:t>
            </a:r>
            <a:endParaRPr b="0" lang="en-US" sz="2000" spc="-1" strike="noStrike">
              <a:solidFill>
                <a:srgbClr val="000000"/>
              </a:solidFill>
              <a:latin typeface="Rockwell"/>
            </a:endParaRPr>
          </a:p>
          <a:p>
            <a:pPr>
              <a:lnSpc>
                <a:spcPct val="90000"/>
              </a:lnSpc>
              <a:spcBef>
                <a:spcPts val="1199"/>
              </a:spcBef>
            </a:pPr>
            <a:r>
              <a:rPr b="0" lang="en-US" sz="2000" spc="-1" strike="noStrike">
                <a:solidFill>
                  <a:srgbClr val="000000"/>
                </a:solidFill>
                <a:latin typeface="Rockwell"/>
              </a:rPr>
              <a:t>сидишь в качалке: о тоска невыразимая!</a:t>
            </a:r>
            <a:endParaRPr b="0" lang="en-US" sz="2000" spc="-1" strike="noStrike">
              <a:solidFill>
                <a:srgbClr val="000000"/>
              </a:solidFill>
              <a:latin typeface="Rockwell"/>
            </a:endParaRPr>
          </a:p>
          <a:p>
            <a:pPr>
              <a:lnSpc>
                <a:spcPct val="90000"/>
              </a:lnSpc>
              <a:spcBef>
                <a:spcPts val="1199"/>
              </a:spcBef>
            </a:pPr>
            <a:r>
              <a:rPr b="0" lang="en-US" sz="2000" spc="-1" strike="noStrike">
                <a:solidFill>
                  <a:srgbClr val="000000"/>
                </a:solidFill>
                <a:latin typeface="Rockwell"/>
              </a:rPr>
              <a:t>укачиваешь</a:t>
            </a:r>
            <a:endParaRPr b="0" lang="en-US" sz="2000" spc="-1" strike="noStrike">
              <a:solidFill>
                <a:srgbClr val="000000"/>
              </a:solidFill>
              <a:latin typeface="Rockwell"/>
            </a:endParaRPr>
          </a:p>
          <a:p>
            <a:pPr>
              <a:lnSpc>
                <a:spcPct val="90000"/>
              </a:lnSpc>
              <a:spcBef>
                <a:spcPts val="1199"/>
              </a:spcBef>
            </a:pPr>
            <a:r>
              <a:rPr b="0" lang="en-US" sz="2000" spc="-1" strike="noStrike">
                <a:solidFill>
                  <a:srgbClr val="000000"/>
                </a:solidFill>
                <a:latin typeface="Rockwell"/>
              </a:rPr>
              <a:t> </a:t>
            </a:r>
            <a:r>
              <a:rPr b="0" lang="en-US" sz="2000" spc="-1" strike="noStrike">
                <a:solidFill>
                  <a:srgbClr val="000000"/>
                </a:solidFill>
                <a:latin typeface="Rockwell"/>
              </a:rPr>
              <a:t>сам себя</a:t>
            </a:r>
            <a:endParaRPr b="0" lang="en-US" sz="2000" spc="-1" strike="noStrike">
              <a:solidFill>
                <a:srgbClr val="000000"/>
              </a:solidFill>
              <a:latin typeface="Rockwell"/>
            </a:endParaRPr>
          </a:p>
          <a:p>
            <a:pPr>
              <a:lnSpc>
                <a:spcPct val="90000"/>
              </a:lnSpc>
              <a:spcBef>
                <a:spcPts val="1199"/>
              </a:spcBef>
            </a:pPr>
            <a:r>
              <a:rPr b="0" lang="en-US" sz="2000" spc="-1" strike="noStrike">
                <a:solidFill>
                  <a:srgbClr val="000000"/>
                </a:solidFill>
                <a:latin typeface="Rockwell"/>
              </a:rPr>
              <a:t>себе выдумывая мать … —</a:t>
            </a:r>
            <a:endParaRPr b="0" lang="en-US" sz="2000" spc="-1" strike="noStrike">
              <a:solidFill>
                <a:srgbClr val="000000"/>
              </a:solidFill>
              <a:latin typeface="Rockwell"/>
            </a:endParaRPr>
          </a:p>
          <a:p>
            <a:pPr>
              <a:lnSpc>
                <a:spcPct val="90000"/>
              </a:lnSpc>
              <a:spcBef>
                <a:spcPts val="1199"/>
              </a:spcBef>
            </a:pPr>
            <a:r>
              <a:rPr b="0" lang="en-US" sz="2000" spc="-1" strike="noStrike">
                <a:solidFill>
                  <a:srgbClr val="000000"/>
                </a:solidFill>
                <a:latin typeface="Rockwell"/>
              </a:rPr>
              <a:t>теперь уже — саму Вселенную. </a:t>
            </a:r>
            <a:endParaRPr b="0" lang="en-US" sz="2000" spc="-1" strike="noStrike">
              <a:solidFill>
                <a:srgbClr val="000000"/>
              </a:solidFill>
              <a:latin typeface="Rockwell"/>
            </a:endParaRPr>
          </a:p>
        </p:txBody>
      </p:sp>
      <p:pic>
        <p:nvPicPr>
          <p:cNvPr id="126" name="Рисунок 3" descr=""/>
          <p:cNvPicPr/>
          <p:nvPr/>
        </p:nvPicPr>
        <p:blipFill>
          <a:blip r:embed="rId1"/>
          <a:stretch/>
        </p:blipFill>
        <p:spPr>
          <a:xfrm>
            <a:off x="3708000" y="3215520"/>
            <a:ext cx="5040360" cy="364212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7" name="TextShape 1"/>
          <p:cNvSpPr txBox="1"/>
          <p:nvPr/>
        </p:nvSpPr>
        <p:spPr>
          <a:xfrm>
            <a:off x="467640" y="476640"/>
            <a:ext cx="7772040" cy="4050360"/>
          </a:xfrm>
          <a:prstGeom prst="rect">
            <a:avLst/>
          </a:prstGeom>
          <a:noFill/>
          <a:ln>
            <a:noFill/>
          </a:ln>
        </p:spPr>
        <p:txBody>
          <a:bodyPr>
            <a:noAutofit/>
          </a:bodyPr>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Основные издания: «Аттесен ячĕпе» («Именем отцов»), «Пĕтĕм пурнăçшăн çĕкленнĕ музыка» («Музыка на всю жизнь»), «Чĕрĕ тĕвĕ» («Завязь»), «Халал» («Благопожелание»). «Здесь», «Ночь первого снега», «Сон, поэзия, стихотворения», «Тетрадь Вероники», «Отмеченная зима». «Теперь всегда снега», «Поля — двойники», «Разговор на расстоянии» и др. </a:t>
            </a:r>
            <a:endParaRPr b="0" lang="en-US" sz="2000" spc="-1" strike="noStrike">
              <a:solidFill>
                <a:srgbClr val="000000"/>
              </a:solidFill>
              <a:latin typeface="Rockwell"/>
            </a:endParaRPr>
          </a:p>
        </p:txBody>
      </p:sp>
      <p:pic>
        <p:nvPicPr>
          <p:cNvPr id="128" name="Рисунок 3" descr=""/>
          <p:cNvPicPr/>
          <p:nvPr/>
        </p:nvPicPr>
        <p:blipFill>
          <a:blip r:embed="rId1"/>
          <a:stretch/>
        </p:blipFill>
        <p:spPr>
          <a:xfrm>
            <a:off x="5148000" y="2419560"/>
            <a:ext cx="3065400" cy="350028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9" name="TextShape 1"/>
          <p:cNvSpPr txBox="1"/>
          <p:nvPr/>
        </p:nvSpPr>
        <p:spPr>
          <a:xfrm>
            <a:off x="395640" y="265680"/>
            <a:ext cx="7772040" cy="4050360"/>
          </a:xfrm>
          <a:prstGeom prst="rect">
            <a:avLst/>
          </a:prstGeom>
          <a:noFill/>
          <a:ln>
            <a:noFill/>
          </a:ln>
        </p:spPr>
        <p:txBody>
          <a:bodyPr>
            <a:noAutofit/>
          </a:bodyPr>
          <a:p>
            <a:pPr marL="182880" indent="-182520" algn="just">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Скончался Г.Н. Айги после длительной болезни 21 февраля 2006 г. в Москве. Похоронен на кладбище своей родной деревни Шаймурзино в Батыревском районе Чувашии. </a:t>
            </a:r>
            <a:endParaRPr b="0" lang="en-US" sz="2000" spc="-1" strike="noStrike">
              <a:solidFill>
                <a:srgbClr val="000000"/>
              </a:solidFill>
              <a:latin typeface="Rockwell"/>
            </a:endParaRPr>
          </a:p>
        </p:txBody>
      </p:sp>
      <p:pic>
        <p:nvPicPr>
          <p:cNvPr id="130" name="Рисунок 3" descr=""/>
          <p:cNvPicPr/>
          <p:nvPr/>
        </p:nvPicPr>
        <p:blipFill>
          <a:blip r:embed="rId1"/>
          <a:stretch/>
        </p:blipFill>
        <p:spPr>
          <a:xfrm>
            <a:off x="285840" y="1989000"/>
            <a:ext cx="3995640" cy="2064240"/>
          </a:xfrm>
          <a:prstGeom prst="rect">
            <a:avLst/>
          </a:prstGeom>
          <a:ln>
            <a:noFill/>
          </a:ln>
          <a:effectLst>
            <a:softEdge rad="112500"/>
          </a:effectLst>
        </p:spPr>
      </p:pic>
      <p:pic>
        <p:nvPicPr>
          <p:cNvPr id="131" name="Рисунок 4" descr=""/>
          <p:cNvPicPr/>
          <p:nvPr/>
        </p:nvPicPr>
        <p:blipFill>
          <a:blip r:embed="rId2"/>
          <a:stretch/>
        </p:blipFill>
        <p:spPr>
          <a:xfrm>
            <a:off x="4391640" y="1412640"/>
            <a:ext cx="4169520" cy="2081520"/>
          </a:xfrm>
          <a:prstGeom prst="rect">
            <a:avLst/>
          </a:prstGeom>
          <a:ln>
            <a:noFill/>
          </a:ln>
          <a:effectLst>
            <a:softEdge rad="112500"/>
          </a:effectLst>
        </p:spPr>
      </p:pic>
      <p:pic>
        <p:nvPicPr>
          <p:cNvPr id="132" name="Рисунок 5" descr=""/>
          <p:cNvPicPr/>
          <p:nvPr/>
        </p:nvPicPr>
        <p:blipFill>
          <a:blip r:embed="rId3"/>
          <a:stretch/>
        </p:blipFill>
        <p:spPr>
          <a:xfrm>
            <a:off x="4391640" y="3645000"/>
            <a:ext cx="4169520" cy="277272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6" name="TextShape 1"/>
          <p:cNvSpPr txBox="1"/>
          <p:nvPr/>
        </p:nvSpPr>
        <p:spPr>
          <a:xfrm>
            <a:off x="685800" y="484560"/>
            <a:ext cx="7772040" cy="1608840"/>
          </a:xfrm>
          <a:prstGeom prst="rect">
            <a:avLst/>
          </a:prstGeom>
          <a:noFill/>
          <a:ln>
            <a:noFill/>
          </a:ln>
        </p:spPr>
        <p:txBody>
          <a:bodyPr anchor="ctr">
            <a:noAutofit/>
          </a:bodyPr>
          <a:p>
            <a:pPr>
              <a:lnSpc>
                <a:spcPct val="90000"/>
              </a:lnSpc>
            </a:pPr>
            <a:r>
              <a:rPr b="0" lang="en-US" sz="4200" spc="-1" strike="noStrike" cap="all">
                <a:solidFill>
                  <a:srgbClr val="000000"/>
                </a:solidFill>
                <a:latin typeface="Rockwell Condensed"/>
              </a:rPr>
              <a:t>Геннадий Айги</a:t>
            </a:r>
            <a:endParaRPr b="0" lang="en-US" sz="4200" spc="-1" strike="noStrike">
              <a:solidFill>
                <a:srgbClr val="000000"/>
              </a:solidFill>
              <a:latin typeface="Rockwell"/>
            </a:endParaRPr>
          </a:p>
        </p:txBody>
      </p:sp>
      <p:sp>
        <p:nvSpPr>
          <p:cNvPr id="97" name="TextShape 2"/>
          <p:cNvSpPr txBox="1"/>
          <p:nvPr/>
        </p:nvSpPr>
        <p:spPr>
          <a:xfrm>
            <a:off x="3204000" y="1700640"/>
            <a:ext cx="5112000" cy="3168000"/>
          </a:xfrm>
          <a:prstGeom prst="rect">
            <a:avLst/>
          </a:prstGeom>
          <a:noFill/>
          <a:ln>
            <a:noFill/>
          </a:ln>
        </p:spPr>
        <p:txBody>
          <a:bodyPr>
            <a:normAutofit/>
          </a:bodyPr>
          <a:p>
            <a:pPr marL="182880" indent="-182520">
              <a:lnSpc>
                <a:spcPct val="90000"/>
              </a:lnSpc>
              <a:spcBef>
                <a:spcPts val="1199"/>
              </a:spcBef>
              <a:buClr>
                <a:srgbClr val="9e3611"/>
              </a:buClr>
              <a:buSzPct val="85000"/>
              <a:buFont typeface="Wingdings" charset="2"/>
              <a:buChar char=""/>
            </a:pPr>
            <a:r>
              <a:rPr b="0" i="1" lang="en-US" sz="2000" spc="-1" strike="noStrike">
                <a:solidFill>
                  <a:srgbClr val="000000"/>
                </a:solidFill>
                <a:latin typeface="Rockwell"/>
              </a:rPr>
              <a:t>Наш мир очень сложен, таинственен, постигаем — но непостижим… Подлинное слово надо выстрадать.</a:t>
            </a:r>
            <a:endParaRPr b="0" lang="en-US" sz="2000" spc="-1" strike="noStrike">
              <a:solidFill>
                <a:srgbClr val="000000"/>
              </a:solidFill>
              <a:latin typeface="Rockwell"/>
            </a:endParaRPr>
          </a:p>
          <a:p>
            <a:pPr>
              <a:lnSpc>
                <a:spcPct val="90000"/>
              </a:lnSpc>
              <a:spcBef>
                <a:spcPts val="1199"/>
              </a:spcBef>
            </a:pPr>
            <a:endParaRPr b="0" lang="en-US" sz="2000" spc="-1" strike="noStrike">
              <a:solidFill>
                <a:srgbClr val="000000"/>
              </a:solidFill>
              <a:latin typeface="Rockwell"/>
            </a:endParaRPr>
          </a:p>
          <a:p>
            <a:pPr>
              <a:lnSpc>
                <a:spcPct val="90000"/>
              </a:lnSpc>
              <a:spcBef>
                <a:spcPts val="1199"/>
              </a:spcBef>
            </a:pPr>
            <a:r>
              <a:rPr b="0" i="1" lang="en-US" sz="2000" spc="-1" strike="noStrike">
                <a:solidFill>
                  <a:srgbClr val="000000"/>
                </a:solidFill>
                <a:latin typeface="Rockwell"/>
              </a:rPr>
              <a:t> — </a:t>
            </a:r>
            <a:r>
              <a:rPr b="0" i="1" lang="en-US" sz="2000" spc="-1" strike="noStrike">
                <a:solidFill>
                  <a:srgbClr val="000000"/>
                </a:solidFill>
                <a:latin typeface="Rockwell"/>
              </a:rPr>
              <a:t>Чувашский поэт, писавший на чувашском и русском языках и внёсшим огромный вклад в мировую пропаганду чувашской поэзии и чувашской культуры.  </a:t>
            </a:r>
            <a:endParaRPr b="0" lang="en-US" sz="2000" spc="-1" strike="noStrike">
              <a:solidFill>
                <a:srgbClr val="000000"/>
              </a:solidFill>
              <a:latin typeface="Rockwell"/>
            </a:endParaRPr>
          </a:p>
        </p:txBody>
      </p:sp>
      <p:pic>
        <p:nvPicPr>
          <p:cNvPr id="98" name="Рисунок 3" descr=""/>
          <p:cNvPicPr/>
          <p:nvPr/>
        </p:nvPicPr>
        <p:blipFill>
          <a:blip r:embed="rId1"/>
          <a:stretch/>
        </p:blipFill>
        <p:spPr>
          <a:xfrm>
            <a:off x="660240" y="1693440"/>
            <a:ext cx="2525400" cy="350748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9" name="TextShape 1"/>
          <p:cNvSpPr txBox="1"/>
          <p:nvPr/>
        </p:nvSpPr>
        <p:spPr>
          <a:xfrm>
            <a:off x="685800" y="484560"/>
            <a:ext cx="7772040" cy="1608840"/>
          </a:xfrm>
          <a:prstGeom prst="rect">
            <a:avLst/>
          </a:prstGeom>
          <a:noFill/>
          <a:ln>
            <a:noFill/>
          </a:ln>
        </p:spPr>
        <p:txBody>
          <a:bodyPr anchor="ctr">
            <a:noAutofit/>
          </a:bodyPr>
          <a:p>
            <a:pPr>
              <a:lnSpc>
                <a:spcPct val="90000"/>
              </a:lnSpc>
            </a:pPr>
            <a:r>
              <a:rPr b="0" lang="en-US" sz="4200" spc="-1" strike="noStrike" cap="all">
                <a:solidFill>
                  <a:srgbClr val="000000"/>
                </a:solidFill>
                <a:latin typeface="Rockwell Condensed"/>
              </a:rPr>
              <a:t>Детство поэта</a:t>
            </a:r>
            <a:endParaRPr b="0" lang="en-US" sz="4200" spc="-1" strike="noStrike">
              <a:solidFill>
                <a:srgbClr val="000000"/>
              </a:solidFill>
              <a:latin typeface="Rockwell"/>
            </a:endParaRPr>
          </a:p>
        </p:txBody>
      </p:sp>
      <p:sp>
        <p:nvSpPr>
          <p:cNvPr id="100" name="TextShape 2"/>
          <p:cNvSpPr txBox="1"/>
          <p:nvPr/>
        </p:nvSpPr>
        <p:spPr>
          <a:xfrm>
            <a:off x="685800" y="2121480"/>
            <a:ext cx="4029840" cy="3827520"/>
          </a:xfrm>
          <a:prstGeom prst="rect">
            <a:avLst/>
          </a:prstGeom>
          <a:noFill/>
          <a:ln>
            <a:noFill/>
          </a:ln>
        </p:spPr>
        <p:txBody>
          <a:bodyPr>
            <a:normAutofit fontScale="77000"/>
          </a:bodyPr>
          <a:p>
            <a:pPr marL="182880" indent="-182520" algn="just">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Геннадий Николаевич Айги родился 21 августа 1934 г. в деревне Шаймурзино Чувашской АССР.  До 1969 г. носил фамилию Лисин, которую в советское время получил его отец в результате «русификации». </a:t>
            </a:r>
            <a:endParaRPr b="0" lang="en-US" sz="2000" spc="-1" strike="noStrike">
              <a:solidFill>
                <a:srgbClr val="000000"/>
              </a:solidFill>
              <a:latin typeface="Rockwell"/>
            </a:endParaRPr>
          </a:p>
          <a:p>
            <a:pPr marL="182880" indent="-182520" algn="just">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Один их предков поэта произносил чувашское слово «хайхи» («вон тот»), опуская начальный звук, — так возникло семейное прозвище «Айги». </a:t>
            </a:r>
            <a:endParaRPr b="0" lang="en-US" sz="2000" spc="-1" strike="noStrike">
              <a:solidFill>
                <a:srgbClr val="000000"/>
              </a:solidFill>
              <a:latin typeface="Rockwell"/>
            </a:endParaRPr>
          </a:p>
        </p:txBody>
      </p:sp>
      <p:pic>
        <p:nvPicPr>
          <p:cNvPr id="101" name="Рисунок 3" descr=""/>
          <p:cNvPicPr/>
          <p:nvPr/>
        </p:nvPicPr>
        <p:blipFill>
          <a:blip r:embed="rId1"/>
          <a:stretch/>
        </p:blipFill>
        <p:spPr>
          <a:xfrm>
            <a:off x="5148000" y="2349000"/>
            <a:ext cx="3820320" cy="432972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2" name="TextShape 1"/>
          <p:cNvSpPr txBox="1"/>
          <p:nvPr/>
        </p:nvSpPr>
        <p:spPr>
          <a:xfrm>
            <a:off x="395640" y="332640"/>
            <a:ext cx="7772040" cy="6048360"/>
          </a:xfrm>
          <a:prstGeom prst="rect">
            <a:avLst/>
          </a:prstGeom>
          <a:noFill/>
          <a:ln>
            <a:noFill/>
          </a:ln>
        </p:spPr>
        <p:txBody>
          <a:bodyPr>
            <a:noAutofit/>
          </a:bodyPr>
          <a:p>
            <a:pPr marL="182880" indent="-182520" algn="just">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Поэтический талант мальчика проявился рано. С детства писал стихи на чувашском языке. С 15 лет начал публиковаться в чувашской периодике. На его творчество сильное влияние оказали стихи Михаила Сеспеля и Петра Хузангая, известных чувашских поэтов. </a:t>
            </a:r>
            <a:endParaRPr b="0" lang="en-US" sz="2000" spc="-1" strike="noStrike">
              <a:solidFill>
                <a:srgbClr val="000000"/>
              </a:solidFill>
              <a:latin typeface="Rockwell"/>
            </a:endParaRPr>
          </a:p>
          <a:p>
            <a:pPr marL="182880" indent="-182520" algn="just">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Однако главным вдохновителем юного поэта был его отец Николай. Будучи сельским учителем, чувашский интеллигент обожал Пушкина, занимался переводами произведений классика на чувашский язык и сам писал стихи.</a:t>
            </a:r>
            <a:endParaRPr b="0" lang="en-US" sz="2000" spc="-1" strike="noStrike">
              <a:solidFill>
                <a:srgbClr val="000000"/>
              </a:solidFill>
              <a:latin typeface="Rockwell"/>
            </a:endParaRPr>
          </a:p>
        </p:txBody>
      </p:sp>
      <p:pic>
        <p:nvPicPr>
          <p:cNvPr id="103" name="Рисунок 3" descr=""/>
          <p:cNvPicPr/>
          <p:nvPr/>
        </p:nvPicPr>
        <p:blipFill>
          <a:blip r:embed="rId1"/>
          <a:stretch/>
        </p:blipFill>
        <p:spPr>
          <a:xfrm>
            <a:off x="2483640" y="3259080"/>
            <a:ext cx="5947560" cy="311256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4" name="TextShape 1"/>
          <p:cNvSpPr txBox="1"/>
          <p:nvPr/>
        </p:nvSpPr>
        <p:spPr>
          <a:xfrm>
            <a:off x="685800" y="2121480"/>
            <a:ext cx="3525840" cy="4187520"/>
          </a:xfrm>
          <a:prstGeom prst="rect">
            <a:avLst/>
          </a:prstGeom>
          <a:noFill/>
          <a:ln>
            <a:noFill/>
          </a:ln>
        </p:spPr>
        <p:txBody>
          <a:bodyPr>
            <a:noAutofit/>
          </a:bodyPr>
          <a:p>
            <a:pPr marL="182880" indent="-182520" algn="just">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Геннадий пошёл по стопам отца: в 1949-1953 гг. обучался в Батыревском педагогическом училище. Успешно окончив училище, по совету П. Хузангая направил документы в Литературный институт им. Горького. Молодого поэта из глубинки приняли и распределили в творческую мастерскую Михаила Светлова.</a:t>
            </a:r>
            <a:endParaRPr b="0" lang="en-US" sz="2000" spc="-1" strike="noStrike">
              <a:solidFill>
                <a:srgbClr val="000000"/>
              </a:solidFill>
              <a:latin typeface="Rockwell"/>
            </a:endParaRPr>
          </a:p>
        </p:txBody>
      </p:sp>
      <p:pic>
        <p:nvPicPr>
          <p:cNvPr id="105" name="Рисунок 3" descr=""/>
          <p:cNvPicPr/>
          <p:nvPr/>
        </p:nvPicPr>
        <p:blipFill>
          <a:blip r:embed="rId1"/>
          <a:stretch/>
        </p:blipFill>
        <p:spPr>
          <a:xfrm>
            <a:off x="4428000" y="116640"/>
            <a:ext cx="4504680" cy="457344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6" name="TextShape 1"/>
          <p:cNvSpPr txBox="1"/>
          <p:nvPr/>
        </p:nvSpPr>
        <p:spPr>
          <a:xfrm>
            <a:off x="683640" y="404640"/>
            <a:ext cx="7772040" cy="4050360"/>
          </a:xfrm>
          <a:prstGeom prst="rect">
            <a:avLst/>
          </a:prstGeom>
          <a:noFill/>
          <a:ln>
            <a:noFill/>
          </a:ln>
        </p:spPr>
        <p:txBody>
          <a:bodyPr>
            <a:noAutofit/>
          </a:bodyPr>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В марте 1958 г. на последнем курсе был неожиданно отчислен из института «за написание враждебной книги стихов «Обыденность чуда», подрывающей основы метода социалистического реализма».</a:t>
            </a:r>
            <a:endParaRPr b="0" lang="en-US" sz="2000" spc="-1" strike="noStrike">
              <a:solidFill>
                <a:srgbClr val="000000"/>
              </a:solidFill>
              <a:latin typeface="Rockwell"/>
            </a:endParaRPr>
          </a:p>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Но в 1959 г. все-таки получил диплом института, представив к защите свои поэтические переводы.</a:t>
            </a:r>
            <a:endParaRPr b="0" lang="en-US" sz="2000" spc="-1" strike="noStrike">
              <a:solidFill>
                <a:srgbClr val="000000"/>
              </a:solidFill>
              <a:latin typeface="Rockwell"/>
            </a:endParaRPr>
          </a:p>
          <a:p>
            <a:pPr>
              <a:lnSpc>
                <a:spcPct val="90000"/>
              </a:lnSpc>
              <a:spcBef>
                <a:spcPts val="1199"/>
              </a:spcBef>
            </a:pPr>
            <a:endParaRPr b="0" lang="en-US" sz="2000" spc="-1" strike="noStrike">
              <a:solidFill>
                <a:srgbClr val="000000"/>
              </a:solidFill>
              <a:latin typeface="Rockwell"/>
            </a:endParaRPr>
          </a:p>
        </p:txBody>
      </p:sp>
      <p:pic>
        <p:nvPicPr>
          <p:cNvPr id="107" name="Рисунок 3" descr=""/>
          <p:cNvPicPr/>
          <p:nvPr/>
        </p:nvPicPr>
        <p:blipFill>
          <a:blip r:embed="rId1"/>
          <a:stretch/>
        </p:blipFill>
        <p:spPr>
          <a:xfrm>
            <a:off x="2797560" y="2779200"/>
            <a:ext cx="5752800" cy="335232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8" name="TextShape 1"/>
          <p:cNvSpPr txBox="1"/>
          <p:nvPr/>
        </p:nvSpPr>
        <p:spPr>
          <a:xfrm>
            <a:off x="395640" y="260640"/>
            <a:ext cx="7772040" cy="4050360"/>
          </a:xfrm>
          <a:prstGeom prst="rect">
            <a:avLst/>
          </a:prstGeom>
          <a:noFill/>
          <a:ln>
            <a:noFill/>
          </a:ln>
        </p:spPr>
        <p:txBody>
          <a:bodyPr>
            <a:noAutofit/>
          </a:bodyPr>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Первые стихи Г. Айги напечатаны в журнале «Ялав» в 1949 году.</a:t>
            </a:r>
            <a:endParaRPr b="0" lang="en-US" sz="2000" spc="-1" strike="noStrike">
              <a:solidFill>
                <a:srgbClr val="000000"/>
              </a:solidFill>
              <a:latin typeface="Rockwell"/>
            </a:endParaRPr>
          </a:p>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Первая книга стихов «Аттесен ячĕпе» («Именем отцов») опубликована в 1958 году. </a:t>
            </a:r>
            <a:endParaRPr b="0" lang="en-US" sz="2000" spc="-1" strike="noStrike">
              <a:solidFill>
                <a:srgbClr val="000000"/>
              </a:solidFill>
              <a:latin typeface="Rockwell"/>
            </a:endParaRPr>
          </a:p>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В 1961 году стихи молодого поэта появляются в переводе на русский язык на страницах «Литературной газеты» </a:t>
            </a:r>
            <a:endParaRPr b="0" lang="en-US" sz="2000" spc="-1" strike="noStrike">
              <a:solidFill>
                <a:srgbClr val="000000"/>
              </a:solidFill>
              <a:latin typeface="Rockwell"/>
            </a:endParaRPr>
          </a:p>
        </p:txBody>
      </p:sp>
      <p:pic>
        <p:nvPicPr>
          <p:cNvPr id="109" name="Рисунок 3" descr=""/>
          <p:cNvPicPr/>
          <p:nvPr/>
        </p:nvPicPr>
        <p:blipFill>
          <a:blip r:embed="rId1"/>
          <a:stretch/>
        </p:blipFill>
        <p:spPr>
          <a:xfrm>
            <a:off x="4644000" y="3573000"/>
            <a:ext cx="4343760" cy="3036240"/>
          </a:xfrm>
          <a:prstGeom prst="rect">
            <a:avLst/>
          </a:prstGeom>
          <a:ln>
            <a:noFill/>
          </a:ln>
          <a:effectLst>
            <a:softEdge rad="112500"/>
          </a:effectLst>
        </p:spPr>
      </p:pic>
      <p:pic>
        <p:nvPicPr>
          <p:cNvPr id="110" name="Рисунок 4" descr=""/>
          <p:cNvPicPr/>
          <p:nvPr/>
        </p:nvPicPr>
        <p:blipFill>
          <a:blip r:embed="rId2"/>
          <a:stretch/>
        </p:blipFill>
        <p:spPr>
          <a:xfrm>
            <a:off x="0" y="2277000"/>
            <a:ext cx="4259160" cy="294444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1" name="TextShape 1"/>
          <p:cNvSpPr txBox="1"/>
          <p:nvPr/>
        </p:nvSpPr>
        <p:spPr>
          <a:xfrm>
            <a:off x="395640" y="332640"/>
            <a:ext cx="8062200" cy="1811160"/>
          </a:xfrm>
          <a:prstGeom prst="rect">
            <a:avLst/>
          </a:prstGeom>
          <a:noFill/>
          <a:ln>
            <a:noFill/>
          </a:ln>
        </p:spPr>
        <p:txBody>
          <a:bodyPr>
            <a:noAutofit/>
          </a:bodyPr>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Становлению Г. Айги во многом способствовали поэты Борис Пастернак и Михаил Светлов. </a:t>
            </a:r>
            <a:endParaRPr b="0" lang="en-US" sz="2000" spc="-1" strike="noStrike">
              <a:solidFill>
                <a:srgbClr val="000000"/>
              </a:solidFill>
              <a:latin typeface="Rockwell"/>
            </a:endParaRPr>
          </a:p>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С 1970 года Геннадий Николаевич Айги — писатель-профессионал. </a:t>
            </a:r>
            <a:endParaRPr b="0" lang="en-US" sz="2000" spc="-1" strike="noStrike">
              <a:solidFill>
                <a:srgbClr val="000000"/>
              </a:solidFill>
              <a:latin typeface="Rockwell"/>
            </a:endParaRPr>
          </a:p>
        </p:txBody>
      </p:sp>
      <p:pic>
        <p:nvPicPr>
          <p:cNvPr id="112" name="Рисунок 6" descr=""/>
          <p:cNvPicPr/>
          <p:nvPr/>
        </p:nvPicPr>
        <p:blipFill>
          <a:blip r:embed="rId1"/>
          <a:stretch/>
        </p:blipFill>
        <p:spPr>
          <a:xfrm>
            <a:off x="971640" y="2367360"/>
            <a:ext cx="3096000" cy="4127400"/>
          </a:xfrm>
          <a:prstGeom prst="rect">
            <a:avLst/>
          </a:prstGeom>
          <a:ln>
            <a:noFill/>
          </a:ln>
          <a:effectLst>
            <a:softEdge rad="112500"/>
          </a:effectLst>
        </p:spPr>
      </p:pic>
      <p:pic>
        <p:nvPicPr>
          <p:cNvPr id="113" name="Рисунок 8" descr=""/>
          <p:cNvPicPr/>
          <p:nvPr/>
        </p:nvPicPr>
        <p:blipFill>
          <a:blip r:embed="rId2"/>
          <a:stretch/>
        </p:blipFill>
        <p:spPr>
          <a:xfrm>
            <a:off x="5508000" y="2348640"/>
            <a:ext cx="2977200" cy="414612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4" name="TextShape 1"/>
          <p:cNvSpPr txBox="1"/>
          <p:nvPr/>
        </p:nvSpPr>
        <p:spPr>
          <a:xfrm>
            <a:off x="539640" y="188640"/>
            <a:ext cx="7772040" cy="4050360"/>
          </a:xfrm>
          <a:prstGeom prst="rect">
            <a:avLst/>
          </a:prstGeom>
          <a:noFill/>
          <a:ln>
            <a:noFill/>
          </a:ln>
        </p:spPr>
        <p:txBody>
          <a:bodyPr>
            <a:noAutofit/>
          </a:bodyPr>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В 1968 г. выпустил в переводе на чувашский язык антологию «Поэты Франции», куда вошли стихотворения 77 авторов XV-XX вв. </a:t>
            </a:r>
            <a:endParaRPr b="0" lang="en-US" sz="2000" spc="-1" strike="noStrike">
              <a:solidFill>
                <a:srgbClr val="000000"/>
              </a:solidFill>
              <a:latin typeface="Rockwell"/>
            </a:endParaRPr>
          </a:p>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В 1972 г. книга была удостоена премии Французской Академии.</a:t>
            </a:r>
            <a:endParaRPr b="0" lang="en-US" sz="2000" spc="-1" strike="noStrike">
              <a:solidFill>
                <a:srgbClr val="000000"/>
              </a:solidFill>
              <a:latin typeface="Rockwell"/>
            </a:endParaRPr>
          </a:p>
          <a:p>
            <a:pPr marL="182880" indent="-182520">
              <a:lnSpc>
                <a:spcPct val="90000"/>
              </a:lnSpc>
              <a:spcBef>
                <a:spcPts val="1199"/>
              </a:spcBef>
              <a:buClr>
                <a:srgbClr val="9e3611"/>
              </a:buClr>
              <a:buSzPct val="85000"/>
              <a:buFont typeface="Wingdings" charset="2"/>
              <a:buChar char=""/>
            </a:pPr>
            <a:r>
              <a:rPr b="0" lang="en-US" sz="2000" spc="-1" strike="noStrike">
                <a:solidFill>
                  <a:srgbClr val="000000"/>
                </a:solidFill>
                <a:latin typeface="Rockwell"/>
              </a:rPr>
              <a:t>В 1974 году вышла его вторая антология — «Поэты Венгрии», а в 1987 году издана третья — «Поэты Польши». </a:t>
            </a:r>
            <a:endParaRPr b="0" lang="en-US" sz="2000" spc="-1" strike="noStrike">
              <a:solidFill>
                <a:srgbClr val="000000"/>
              </a:solidFill>
              <a:latin typeface="Rockwell"/>
            </a:endParaRPr>
          </a:p>
        </p:txBody>
      </p:sp>
      <p:pic>
        <p:nvPicPr>
          <p:cNvPr id="115" name="Рисунок 3" descr=""/>
          <p:cNvPicPr/>
          <p:nvPr/>
        </p:nvPicPr>
        <p:blipFill>
          <a:blip r:embed="rId1"/>
          <a:stretch/>
        </p:blipFill>
        <p:spPr>
          <a:xfrm>
            <a:off x="3231720" y="2269440"/>
            <a:ext cx="5079600" cy="4430520"/>
          </a:xfrm>
          <a:prstGeom prst="rect">
            <a:avLst/>
          </a:prstGeom>
          <a:ln>
            <a:noFill/>
          </a:ln>
          <a:effectLst>
            <a:softEdge rad="112500"/>
          </a:effectLst>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TM03090434[[fn=Дерево]]</Template>
  <TotalTime>163</TotalTime>
  <Application>LibreOffice/6.3.5.2$Linux_X86_64 LibreOffice_project/30$Build-2</Application>
  <Words>753</Words>
  <Paragraphs>38</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User</dc:creator>
  <dc:description/>
  <dc:language>ru-RU</dc:language>
  <cp:lastModifiedBy/>
  <dcterms:modified xsi:type="dcterms:W3CDTF">2022-10-12T09:54:45Z</dcterms:modified>
  <cp:revision>18</cp:revision>
  <dc:subject/>
  <dc:title>Презентация PowerPoint</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0</vt:i4>
  </property>
  <property fmtid="{D5CDD505-2E9C-101B-9397-08002B2CF9AE}" pid="8" name="PresentationFormat">
    <vt:lpwstr>Экран (4:3)</vt:lpwstr>
  </property>
  <property fmtid="{D5CDD505-2E9C-101B-9397-08002B2CF9AE}" pid="9" name="ScaleCrop">
    <vt:bool>0</vt:bool>
  </property>
  <property fmtid="{D5CDD505-2E9C-101B-9397-08002B2CF9AE}" pid="10" name="ShareDoc">
    <vt:bool>0</vt:bool>
  </property>
  <property fmtid="{D5CDD505-2E9C-101B-9397-08002B2CF9AE}" pid="11" name="Slides">
    <vt:i4>16</vt:i4>
  </property>
</Properties>
</file>