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6e62077b79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6e62077b79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6e62077b79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6e62077b79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6e62077b79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6e62077b79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6e62077b79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6e62077b79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6e62077b79_0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6e62077b79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6e62077b79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6e62077b79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6e62077b79_0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6e62077b79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6e62077b79_0_1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6e62077b79_0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6e62077b79_0_1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6e62077b79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6e62077b79_0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6e62077b79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110335bfd0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110335bfd0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6e62077b79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6e62077b79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6e62077b79_0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6e62077b79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6e62077b79_0_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6e62077b79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6e62077b79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6e62077b79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6e62077b79_0_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6e62077b79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6e62077b79_0_1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6e62077b79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6e62077b79_0_1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6e62077b79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6e62077b79_0_1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6e62077b79_0_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6e62077b79_0_2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6e62077b79_0_2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6e62077b79_0_2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6e62077b79_0_2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6e62077b79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6e62077b79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6e62077b79_0_2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6e62077b79_0_2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6e62077b79_0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6e62077b79_0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6e62077b79_0_2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6e62077b79_0_2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6e62077b79_0_2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6e62077b79_0_2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6e62077b79_0_2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6e62077b79_0_2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6e62077b79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6e62077b79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6e62077b79_0_2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6e62077b79_0_2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6e62077b79_0_2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6e62077b79_0_2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6e62077b79_0_2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6e62077b79_0_2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6e62077b79_0_2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6e62077b79_0_2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6e62077b79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6e62077b79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6e62077b79_0_2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6e62077b79_0_2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6e62077b79_0_2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6e62077b79_0_2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6e62077b79_0_3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6e62077b79_0_3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6e62077b79_0_3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2" name="Google Shape;382;g6e62077b79_0_3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6e62077b79_0_3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6e62077b79_0_3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6e62077b79_0_3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Google Shape;398;g6e62077b79_0_3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6e62077b79_0_3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6e62077b79_0_3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6e62077b79_0_3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6e62077b79_0_3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6e62077b79_0_3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6e62077b79_0_3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110335bfd0c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0" name="Google Shape;430;g110335bfd0c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6e62077b79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6e62077b79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110335bfd0c_1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Google Shape;436;g110335bfd0c_1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110335bfd0c_1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2" name="Google Shape;442;g110335bfd0c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6e62077b79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6e62077b79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6e62077b79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6e62077b79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6e62077b79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6e62077b79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6e62077b79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6e62077b79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www.youtube.com/watch?v=B91ZnSAmLig" TargetMode="External"/><Relationship Id="rId4" Type="http://schemas.openxmlformats.org/officeDocument/2006/relationships/image" Target="../media/image5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3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5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6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3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9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1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4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2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5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41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6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5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8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0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47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43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44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39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42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4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5454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Робототехника. Метательные машины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1" name="Google Shape;121;p22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3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2" name="Google Shape;12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500" y="1894950"/>
            <a:ext cx="7010400" cy="22479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3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9" name="Google Shape;129;p23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4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30" name="Google Shape;13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0300" y="1894950"/>
            <a:ext cx="7010400" cy="211455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4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7" name="Google Shape;137;p24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4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38" name="Google Shape;13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8900" y="1056750"/>
            <a:ext cx="5978101" cy="3858149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5" name="Google Shape;145;p25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4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46" name="Google Shape;14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500" y="1056750"/>
            <a:ext cx="7010400" cy="3838575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6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3" name="Google Shape;153;p26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5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54" name="Google Shape;15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500" y="1056750"/>
            <a:ext cx="7010400" cy="3800475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7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1" name="Google Shape;161;p27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5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2" name="Google Shape;16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8900" y="1056750"/>
            <a:ext cx="6310219" cy="385815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8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9" name="Google Shape;169;p28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6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70" name="Google Shape;17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500" y="1056750"/>
            <a:ext cx="7010400" cy="354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9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7" name="Google Shape;177;p29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6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78" name="Google Shape;17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3700" y="1056750"/>
            <a:ext cx="5429443" cy="385815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0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5" name="Google Shape;185;p30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6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86" name="Google Shape;18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4100" y="1513950"/>
            <a:ext cx="7010400" cy="2867025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1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3" name="Google Shape;193;p31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7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94" name="Google Shape;19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500" y="1590150"/>
            <a:ext cx="7010400" cy="272415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Нова серия Бетон http://bit.ly/2q9CBzV&#10;Все новые серии Фиксиков здесь http://bit.ly/Fixiki_sborniki&#10;&quot;Фиксиков&quot; - образовательные мультики для школьников и маленьких детей, где простым языком объясняется устройство сложных вещей. В сериях мультсериала вы легко найдете ответ на вопрос: &quot;Как это сделано?&quot; Наука для детей стала доступнее и интереснее вместе с маленькими веселыми человечками - Фиксиками!&#10;&#10;Файеру приходит в голову безумная идея -  с помощью игрушечной катапульты ДимДимыча запустить Нолика в космос! Симке не удается их отговорить -  приходится звать на помощь Папуса. Тот успевает предотвратить катастрофу... но это ему дорого обходится! Вот так всегда - за детский авантюризм и самонадеянность приходится расплачиваться родителям...&#10;&#10;Смотрите самые новые серии Фиксиков 2017:&#10;Витамины - https://www.youtube.com/watch?v=6LHgo4ziw4c&#10;Утюг - https://www.youtube.com/watch?v=8B6utR2uglc&#10;Зонтик - https://www.youtube.com/watch?v=Wudh0tS4kqA&#10;&#10;Смотрите Фиксиков в приложении YouTube Детям. Самые лучшие мультфильмы! - https://ytkids.app.goo.gl/cx9u&#10;&quot;Фиксиклуб&quot; - развивающие игры с фиксиками - http://www.fixiclub.ru&#10;Группа мультсериала &quot;Фиксики&quot; &#10;ВКонтакте - http://vk.com/fixiki&#10;Facebook - http://www.facebook.com/fixiki&#10;Twitter - https://twitter.com/2fixika Inst https://www.instagram.com/fixiki_official/ TikTok: tiktok.com/@fixiki_official" id="59" name="Google Shape;59;p14" title="Фиксики - Катапульта | Познавательные образовательные мультики для детей, школьников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2775" y="76537"/>
            <a:ext cx="6653900" cy="499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2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1" name="Google Shape;201;p32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7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02" name="Google Shape;20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500" y="1056750"/>
            <a:ext cx="6858933" cy="385815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3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9" name="Google Shape;209;p33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7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10" name="Google Shape;21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500" y="1285350"/>
            <a:ext cx="7010400" cy="3476625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4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7" name="Google Shape;217;p34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8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18" name="Google Shape;218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500" y="1132950"/>
            <a:ext cx="7010400" cy="3686175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5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5" name="Google Shape;225;p35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8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26" name="Google Shape;22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0300" y="1971150"/>
            <a:ext cx="7010400" cy="1800225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6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3" name="Google Shape;233;p36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8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34" name="Google Shape;234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0300" y="1971150"/>
            <a:ext cx="7010400" cy="1800225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7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1" name="Google Shape;241;p37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8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42" name="Google Shape;242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5850" y="1119900"/>
            <a:ext cx="5127425" cy="3720175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8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9" name="Google Shape;249;p38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9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50" name="Google Shape;250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0300" y="1209150"/>
            <a:ext cx="7010400" cy="3590925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9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7" name="Google Shape;257;p39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9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58" name="Google Shape;258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0300" y="1590150"/>
            <a:ext cx="7010400" cy="2743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0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5" name="Google Shape;265;p40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9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66" name="Google Shape;266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8900" y="1132950"/>
            <a:ext cx="7010400" cy="375285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1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3" name="Google Shape;273;p41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10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74" name="Google Shape;274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8900" y="1132950"/>
            <a:ext cx="6512840" cy="3858150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4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5" name="Google Shape;65;p15"/>
          <p:cNvSpPr txBox="1"/>
          <p:nvPr>
            <p:ph idx="1" type="body"/>
          </p:nvPr>
        </p:nvSpPr>
        <p:spPr>
          <a:xfrm>
            <a:off x="311700" y="1152475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66" name="Google Shape;6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500" y="1152475"/>
            <a:ext cx="7114226" cy="361510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2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81" name="Google Shape;281;p42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11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82" name="Google Shape;282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8900" y="1132950"/>
            <a:ext cx="7010400" cy="318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3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89" name="Google Shape;289;p43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11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90" name="Google Shape;29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2700" y="1742550"/>
            <a:ext cx="7010400" cy="1990725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4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7" name="Google Shape;297;p44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11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98" name="Google Shape;298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86100" y="1132950"/>
            <a:ext cx="5287893" cy="385815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4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5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5" name="Google Shape;305;p45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12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6" name="Google Shape;306;p4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pic>
        <p:nvPicPr>
          <p:cNvPr id="307" name="Google Shape;307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1600" y="1209150"/>
            <a:ext cx="6613761" cy="324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6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3" name="Google Shape;313;p46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12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14" name="Google Shape;314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8900" y="1132950"/>
            <a:ext cx="6681408" cy="3858150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4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7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21" name="Google Shape;321;p47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12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22" name="Google Shape;322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86100" y="1132950"/>
            <a:ext cx="5134897" cy="385815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8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29" name="Google Shape;329;p48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13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30" name="Google Shape;330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86100" y="1666350"/>
            <a:ext cx="5057775" cy="2257425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4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9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37" name="Google Shape;337;p49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13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38" name="Google Shape;338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9900" y="1132950"/>
            <a:ext cx="5025839" cy="3858151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0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45" name="Google Shape;345;p50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14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46" name="Google Shape;346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2700" y="1361550"/>
            <a:ext cx="7010400" cy="3286125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5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51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53" name="Google Shape;353;p51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14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54" name="Google Shape;354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2700" y="1437750"/>
            <a:ext cx="7010400" cy="3076575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5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6500" y="1083375"/>
            <a:ext cx="5866939" cy="385815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52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1" name="Google Shape;361;p52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15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62" name="Google Shape;362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8900" y="1894950"/>
            <a:ext cx="7010400" cy="2028825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5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53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9" name="Google Shape;369;p53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15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70" name="Google Shape;370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8900" y="1437750"/>
            <a:ext cx="7010400" cy="2876550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5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54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77" name="Google Shape;377;p54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15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78" name="Google Shape;378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8900" y="1132950"/>
            <a:ext cx="6028872" cy="3858151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5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55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5" name="Google Shape;385;p55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16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86" name="Google Shape;386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2700" y="1209150"/>
            <a:ext cx="7010400" cy="3381375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5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56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93" name="Google Shape;393;p56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16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94" name="Google Shape;394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2300" y="1132950"/>
            <a:ext cx="5098022" cy="3858150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57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01" name="Google Shape;401;p57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16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02" name="Google Shape;402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8900" y="1132950"/>
            <a:ext cx="6573144" cy="3858150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Google Shape;403;p5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58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09" name="Google Shape;409;p58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16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10" name="Google Shape;410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8500" y="1132950"/>
            <a:ext cx="4990507" cy="3858150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Google Shape;411;p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59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17" name="Google Shape;417;p59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17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18" name="Google Shape;418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8900" y="1132950"/>
            <a:ext cx="6728906" cy="3858150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5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60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5" name="Google Shape;425;p60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17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26" name="Google Shape;426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500" y="1742550"/>
            <a:ext cx="7010400" cy="2495550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6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61"/>
          <p:cNvSpPr txBox="1"/>
          <p:nvPr>
            <p:ph type="title"/>
          </p:nvPr>
        </p:nvSpPr>
        <p:spPr>
          <a:xfrm>
            <a:off x="270875" y="1999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700">
                <a:latin typeface="Times New Roman"/>
                <a:ea typeface="Times New Roman"/>
                <a:cs typeface="Times New Roman"/>
                <a:sym typeface="Times New Roman"/>
              </a:rPr>
              <a:t>Испытание “попади в цель”</a:t>
            </a:r>
            <a:endParaRPr sz="37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33" name="Google Shape;433;p6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1" name="Google Shape;81;p17"/>
          <p:cNvSpPr txBox="1"/>
          <p:nvPr>
            <p:ph idx="1" type="body"/>
          </p:nvPr>
        </p:nvSpPr>
        <p:spPr>
          <a:xfrm>
            <a:off x="311700" y="1152475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1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82" name="Google Shape;8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6500" y="1070975"/>
            <a:ext cx="6483102" cy="385815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62"/>
          <p:cNvSpPr txBox="1"/>
          <p:nvPr>
            <p:ph type="title"/>
          </p:nvPr>
        </p:nvSpPr>
        <p:spPr>
          <a:xfrm>
            <a:off x="311700" y="22854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700"/>
              <a:t>Испытание “кто дальше”</a:t>
            </a:r>
            <a:endParaRPr sz="3700"/>
          </a:p>
        </p:txBody>
      </p:sp>
      <p:sp>
        <p:nvSpPr>
          <p:cNvPr id="439" name="Google Shape;439;p6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63"/>
          <p:cNvSpPr txBox="1"/>
          <p:nvPr>
            <p:ph type="title"/>
          </p:nvPr>
        </p:nvSpPr>
        <p:spPr>
          <a:xfrm>
            <a:off x="250475" y="4885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Хорошего вам дня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6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pic>
        <p:nvPicPr>
          <p:cNvPr id="446" name="Google Shape;446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62200" y="1213675"/>
            <a:ext cx="4497772" cy="377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9" name="Google Shape;89;p18"/>
          <p:cNvSpPr txBox="1"/>
          <p:nvPr>
            <p:ph idx="1" type="body"/>
          </p:nvPr>
        </p:nvSpPr>
        <p:spPr>
          <a:xfrm>
            <a:off x="311700" y="1152475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2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90" name="Google Shape;9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0300" y="1694350"/>
            <a:ext cx="7010400" cy="24765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7" name="Google Shape;97;p19"/>
          <p:cNvSpPr txBox="1"/>
          <p:nvPr>
            <p:ph idx="1" type="body"/>
          </p:nvPr>
        </p:nvSpPr>
        <p:spPr>
          <a:xfrm>
            <a:off x="311700" y="1152475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2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98" name="Google Shape;9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500" y="1590150"/>
            <a:ext cx="7010400" cy="253365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0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5" name="Google Shape;105;p20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3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6" name="Google Shape;10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500" y="1513950"/>
            <a:ext cx="7010400" cy="282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1"/>
          <p:cNvSpPr txBox="1"/>
          <p:nvPr>
            <p:ph type="title"/>
          </p:nvPr>
        </p:nvSpPr>
        <p:spPr>
          <a:xfrm>
            <a:off x="311700" y="407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Инструкция к сборке катапульты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3" name="Google Shape;113;p21"/>
          <p:cNvSpPr txBox="1"/>
          <p:nvPr>
            <p:ph idx="1" type="body"/>
          </p:nvPr>
        </p:nvSpPr>
        <p:spPr>
          <a:xfrm>
            <a:off x="311700" y="1149150"/>
            <a:ext cx="964800" cy="44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Шаг 3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14" name="Google Shape;11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3700" y="1056750"/>
            <a:ext cx="5611855" cy="385815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