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0" r:id="rId4"/>
    <p:sldId id="259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20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1C986-AD89-46DC-8C1A-D1A5F3A582C1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4811D-5020-43E8-85C4-788C99F229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835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622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86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057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710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348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06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753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123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8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68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21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17362-C4D8-4B86-9D02-4B87D655433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B965B-720D-484B-A357-7F9FA32435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25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6.xml" /><Relationship Id="rId4" Type="http://schemas.openxmlformats.org/officeDocument/2006/relationships/image" Target="../media/image3.jpeg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7.jpeg" /><Relationship Id="rId5" Type="http://schemas.openxmlformats.org/officeDocument/2006/relationships/image" Target="../media/image6.jpeg" /><Relationship Id="rId4" Type="http://schemas.openxmlformats.org/officeDocument/2006/relationships/image" Target="../media/image5.jpe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 /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7.xml" /><Relationship Id="rId5" Type="http://schemas.openxmlformats.org/officeDocument/2006/relationships/image" Target="../media/image10.jpeg" /><Relationship Id="rId4" Type="http://schemas.openxmlformats.org/officeDocument/2006/relationships/image" Target="../media/image9.jpe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246761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№180</a:t>
            </a:r>
            <a:b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Дошкольное отделение «Солнечный город»</a:t>
            </a:r>
            <a:b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772816"/>
            <a:ext cx="7920880" cy="4968552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Презентация: Акция «Прилетели птицы счастья»</a:t>
            </a:r>
          </a:p>
          <a:p>
            <a:pPr algn="r"/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Авторы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Судакова Т.М.</a:t>
            </a:r>
          </a:p>
          <a:p>
            <a:pPr algn="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Бондаренко Е.А.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Новосибирск 2022</a:t>
            </a:r>
          </a:p>
          <a:p>
            <a:pPr algn="r"/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3577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728192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проводилась с целью формирования экологической культуры дошкольников и воспитания бережного отношения к природе, развития гуманного отношения к птицам, мотивации и интереса к их охране.</a:t>
            </a:r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7FFE89AA-BB8F-784C-BE6F-0228DE62A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85" y="2831355"/>
            <a:ext cx="4437527" cy="3328145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C74F06D6-5532-E449-92F6-488124EC0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905" y="2389336"/>
            <a:ext cx="3048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71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>
            <a:normAutofit fontScale="97500" lnSpcReduction="10000"/>
          </a:bodyPr>
          <a:lstStyle/>
          <a:p>
            <a:r>
              <a:rPr lang="ru-RU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 - наши меньшие братья. Они приносят пользу не только человеку, но и природе в целом. Птицы - божественный дар природы. Их звонкие голоса звучат и радуют нас от рассвета до заката. Мы любуемся ими в полях, в лесах, на водоёмах. </a:t>
            </a:r>
          </a:p>
          <a:p>
            <a:pPr marL="0" indent="0">
              <a:buNone/>
            </a:pPr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и задачи Акции</a:t>
            </a:r>
            <a:endParaRPr lang="ru-RU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акции</a:t>
            </a:r>
            <a:r>
              <a:rPr lang="ru-RU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Повышение природоохранной активности и воспитание ответственного отношения подрастающего поколения к проблемам сохранения птиц своего региона.</a:t>
            </a:r>
          </a:p>
          <a:p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5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обучающихся и воспитанников ценностного представления о птицах родного края;</a:t>
            </a:r>
          </a:p>
          <a:p>
            <a:r>
              <a:rPr lang="ru-RU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развитие творческих способностей, воображения и фантазии детей;</a:t>
            </a:r>
          </a:p>
          <a:p>
            <a:r>
              <a:rPr lang="ru-RU" sz="2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объединение детей и взрослых для совместной деятельности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31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662CC010-9D6E-4648-97BD-4C17EA5193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13" y="508303"/>
            <a:ext cx="2311522" cy="3082029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F12ECD43-7BF2-3849-82C3-9E30655BD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748" y="508303"/>
            <a:ext cx="2311522" cy="3082029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D5C6A96-8AAB-8B4F-B795-9FBAF34A01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84" y="3762299"/>
            <a:ext cx="3602180" cy="2701635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BBDBD04E-24C6-B748-90F8-600E5A0F73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199" y="3762299"/>
            <a:ext cx="3752071" cy="281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05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F4F2608A-CFCC-1D44-A9DB-658B30311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20" y="717130"/>
            <a:ext cx="3615827" cy="2711870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D8F65BDD-EA7F-D54A-9C46-97E97AD9D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260" y="717130"/>
            <a:ext cx="3615827" cy="2711870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2A8EB94-F196-D145-9553-C470AD2AAC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245" y="3711350"/>
            <a:ext cx="3615827" cy="271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581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98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Муниципальное бюджетное общеобразовательное учреждение Средняя общеобразовательная школа №180 Дошкольное отделение «Солнечный город» </vt:lpstr>
      <vt:lpstr>Акция проводилась с целью формирования экологической культуры дошкольников и воспитания бережного отношения к природе, развития гуманного отношения к птицам, мотивации и интереса к их охране.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Анастасмя Судакова</cp:lastModifiedBy>
  <cp:revision>12</cp:revision>
  <dcterms:created xsi:type="dcterms:W3CDTF">2022-04-22T14:12:34Z</dcterms:created>
  <dcterms:modified xsi:type="dcterms:W3CDTF">2022-10-12T07:20:57Z</dcterms:modified>
</cp:coreProperties>
</file>