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9556" y="551145"/>
            <a:ext cx="8284447" cy="3499691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на уроках английского языка»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7648" y="5906023"/>
            <a:ext cx="4221272" cy="951977"/>
          </a:xfrm>
        </p:spPr>
        <p:txBody>
          <a:bodyPr>
            <a:normAutofit/>
          </a:bodyPr>
          <a:lstStyle/>
          <a:p>
            <a:pPr algn="l"/>
            <a:r>
              <a:rPr lang="ru-RU" sz="4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Титова Е.А.</a:t>
            </a:r>
            <a:endParaRPr lang="ru-RU" sz="4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619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Игровая технология</a:t>
            </a:r>
            <a:r>
              <a:rPr lang="ru-RU" dirty="0"/>
              <a:t> </a:t>
            </a:r>
          </a:p>
        </p:txBody>
      </p:sp>
      <p:pic>
        <p:nvPicPr>
          <p:cNvPr id="3074" name="Picture 2" descr="https://lingvistov.ru/upload/wp-content/uploads/2014/03/teaching-english-to-children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46" y="1240077"/>
            <a:ext cx="6782282" cy="5523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4681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Здоровье сберегающие технологии</a:t>
            </a:r>
            <a:endParaRPr lang="ru-RU" dirty="0"/>
          </a:p>
        </p:txBody>
      </p:sp>
      <p:pic>
        <p:nvPicPr>
          <p:cNvPr id="1026" name="Picture 2" descr="https://ds04.infourok.ru/uploads/ex/0927/000f85fe-51f05349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252603"/>
            <a:ext cx="7489636" cy="560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7276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0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363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3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7334" y="2967335"/>
            <a:ext cx="89000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100" name="Picture 4" descr="https://i.pinimg.com/originals/ff/b6/3d/ffb63d4ffa9abd1b4d6653309aef3c0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691013"/>
            <a:ext cx="7051477" cy="498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9267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9660" y="162838"/>
            <a:ext cx="8004132" cy="655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13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09601"/>
            <a:ext cx="8596668" cy="5431762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5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личность, способную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осуществлять продуктивное общение с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носителями языка; 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способность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 осуществлять различные виды деятельности, используя английский язык;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когнитивные способности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школьников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4000" b="1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готовности к саморазвитию и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самообразованию;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творческий потенциал личности.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776940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0"/>
            <a:ext cx="8596668" cy="6041363"/>
          </a:xfrm>
        </p:spPr>
        <p:txBody>
          <a:bodyPr>
            <a:noAutofit/>
          </a:bodyPr>
          <a:lstStyle/>
          <a:p>
            <a:r>
              <a:rPr lang="ru-RU" sz="4000" b="1" u="sng" dirty="0"/>
              <a:t>Технология коммуникативного </a:t>
            </a:r>
            <a:r>
              <a:rPr lang="ru-RU" sz="4000" b="1" u="sng" dirty="0" smtClean="0"/>
              <a:t>обучения</a:t>
            </a:r>
            <a:r>
              <a:rPr lang="ru-RU" sz="4000" dirty="0" smtClean="0"/>
              <a:t> </a:t>
            </a:r>
          </a:p>
          <a:p>
            <a:r>
              <a:rPr lang="ru-RU" sz="4000" b="1" u="sng" dirty="0" smtClean="0"/>
              <a:t>Информационно-коммуникационные </a:t>
            </a:r>
            <a:r>
              <a:rPr lang="ru-RU" sz="4000" b="1" u="sng" dirty="0"/>
              <a:t>технологии (</a:t>
            </a:r>
            <a:r>
              <a:rPr lang="ru-RU" sz="4000" b="1" u="sng" dirty="0" smtClean="0"/>
              <a:t>ИКТ)</a:t>
            </a:r>
          </a:p>
          <a:p>
            <a:r>
              <a:rPr lang="ru-RU" sz="4000" b="1" u="sng" dirty="0"/>
              <a:t>Проектная </a:t>
            </a:r>
            <a:r>
              <a:rPr lang="ru-RU" sz="4000" b="1" u="sng" dirty="0" smtClean="0"/>
              <a:t>технология</a:t>
            </a:r>
          </a:p>
          <a:p>
            <a:r>
              <a:rPr lang="ru-RU" sz="4000" b="1" u="sng" dirty="0" smtClean="0"/>
              <a:t>Технология тестирования</a:t>
            </a:r>
          </a:p>
          <a:p>
            <a:r>
              <a:rPr lang="ru-RU" sz="4000" b="1" u="sng" dirty="0"/>
              <a:t>Игровая технология</a:t>
            </a:r>
            <a:r>
              <a:rPr lang="ru-RU" sz="4000" dirty="0"/>
              <a:t> </a:t>
            </a:r>
            <a:endParaRPr lang="ru-RU" sz="4000" dirty="0" smtClean="0"/>
          </a:p>
          <a:p>
            <a:r>
              <a:rPr lang="ru-RU" sz="4000" b="1" u="sng" dirty="0"/>
              <a:t>Здоровье сберегающие технологии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603277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/>
              <a:t>Технология коммуникативного обучения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0804" y="1565753"/>
            <a:ext cx="6626269" cy="504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04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Информационно-коммуникационные технологии (ИКТ)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447" y="1791222"/>
            <a:ext cx="7928975" cy="487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25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676" y="137786"/>
            <a:ext cx="8948326" cy="1127343"/>
          </a:xfrm>
        </p:spPr>
        <p:txBody>
          <a:bodyPr/>
          <a:lstStyle/>
          <a:p>
            <a:r>
              <a:rPr lang="ru-RU" b="1" u="sng" dirty="0"/>
              <a:t>Проектная технология</a:t>
            </a:r>
            <a:r>
              <a:rPr lang="ru-RU" u="sng" dirty="0"/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8724" y="751562"/>
            <a:ext cx="6563638" cy="610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37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Этапы проектной технологии</a:t>
            </a:r>
            <a:endParaRPr lang="ru-RU" u="sng" dirty="0"/>
          </a:p>
        </p:txBody>
      </p:sp>
      <p:pic>
        <p:nvPicPr>
          <p:cNvPr id="1026" name="Picture 2" descr="http://900igr.net/up/datai/141052/0012-005-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15" y="1240077"/>
            <a:ext cx="6054312" cy="5617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4530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/>
              <a:t>Технология тестирования</a:t>
            </a:r>
            <a:r>
              <a:rPr lang="ru-RU" dirty="0"/>
              <a:t> </a:t>
            </a:r>
          </a:p>
        </p:txBody>
      </p:sp>
      <p:pic>
        <p:nvPicPr>
          <p:cNvPr id="2050" name="Picture 2" descr="https://i-exam.ru/sites/default/files/images/anket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33" y="1440493"/>
            <a:ext cx="6570783" cy="529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763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65</TotalTime>
  <Words>99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 3</vt:lpstr>
      <vt:lpstr>Грань</vt:lpstr>
      <vt:lpstr>«Современные образовательные технологии на уроках английского языка»</vt:lpstr>
      <vt:lpstr>Презентация PowerPoint</vt:lpstr>
      <vt:lpstr>Презентация PowerPoint</vt:lpstr>
      <vt:lpstr>Презентация PowerPoint</vt:lpstr>
      <vt:lpstr>Технология коммуникативного обучения  </vt:lpstr>
      <vt:lpstr>Информационно-коммуникационные технологии (ИКТ)</vt:lpstr>
      <vt:lpstr>Проектная технология </vt:lpstr>
      <vt:lpstr>Этапы проектной технологии</vt:lpstr>
      <vt:lpstr>Технология тестирования </vt:lpstr>
      <vt:lpstr>Игровая технология </vt:lpstr>
      <vt:lpstr>Здоровье сберегающие технологии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«Современный образовательные технологии на уроках английского языка»</dc:title>
  <dc:creator>Английский</dc:creator>
  <cp:lastModifiedBy>Английский</cp:lastModifiedBy>
  <cp:revision>9</cp:revision>
  <dcterms:created xsi:type="dcterms:W3CDTF">2019-10-31T07:58:17Z</dcterms:created>
  <dcterms:modified xsi:type="dcterms:W3CDTF">2019-11-01T06:14:59Z</dcterms:modified>
</cp:coreProperties>
</file>