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3" r:id="rId3"/>
    <p:sldId id="260" r:id="rId4"/>
    <p:sldId id="262" r:id="rId5"/>
    <p:sldId id="261" r:id="rId6"/>
    <p:sldId id="264" r:id="rId7"/>
    <p:sldId id="267" r:id="rId8"/>
    <p:sldId id="273" r:id="rId9"/>
    <p:sldId id="271" r:id="rId10"/>
    <p:sldId id="269" r:id="rId11"/>
    <p:sldId id="270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275FC21-E599-4506-BC14-4BDE93D0D802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EA84633E-69C6-4C7A-A75F-D53FE6762FB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03648" y="1556792"/>
            <a:ext cx="6336704" cy="316835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ru-RU" sz="54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FFFF00"/>
                </a:solidFill>
              </a:rPr>
              <a:t>«Достижения за 2021-2022 учебный год»</a:t>
            </a:r>
          </a:p>
          <a:p>
            <a:pPr algn="ctr"/>
            <a:endParaRPr lang="ru-RU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ru-RU" sz="5200" dirty="0" smtClean="0">
                <a:solidFill>
                  <a:srgbClr val="FFFF00"/>
                </a:solidFill>
              </a:rPr>
              <a:t>«</a:t>
            </a:r>
            <a:r>
              <a:rPr lang="ru-RU" sz="5200" dirty="0" smtClean="0">
                <a:solidFill>
                  <a:srgbClr val="FFFF00"/>
                </a:solidFill>
              </a:rPr>
              <a:t>Волейбол»</a:t>
            </a:r>
          </a:p>
          <a:p>
            <a:pPr marL="0" indent="0" algn="ctr">
              <a:buNone/>
            </a:pPr>
            <a:endParaRPr lang="ru-RU" sz="2000" dirty="0" smtClean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Педагог дополнительного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образования И.К. </a:t>
            </a:r>
            <a:r>
              <a:rPr lang="ru-RU" sz="2000" dirty="0" err="1" smtClean="0">
                <a:solidFill>
                  <a:srgbClr val="FFFF00"/>
                </a:solidFill>
              </a:rPr>
              <a:t>Бувенов</a:t>
            </a:r>
            <a:r>
              <a:rPr lang="ru-RU" sz="2000" dirty="0" smtClean="0">
                <a:solidFill>
                  <a:srgbClr val="FFFF00"/>
                </a:solidFill>
              </a:rPr>
              <a:t>.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332656"/>
            <a:ext cx="7543800" cy="864096"/>
          </a:xfrm>
        </p:spPr>
        <p:txBody>
          <a:bodyPr>
            <a:normAutofit/>
          </a:bodyPr>
          <a:lstStyle/>
          <a:p>
            <a:pPr algn="ctr"/>
            <a:r>
              <a:rPr lang="ru-RU" sz="1800" b="0" dirty="0" smtClean="0">
                <a:solidFill>
                  <a:srgbClr val="FFFF00"/>
                </a:solidFill>
                <a:effectLst/>
              </a:rPr>
              <a:t>КОУ РК «Казачий кадетский корпус имени О.И. </a:t>
            </a:r>
            <a:r>
              <a:rPr lang="ru-RU" sz="1800" b="0" dirty="0" err="1" smtClean="0">
                <a:solidFill>
                  <a:srgbClr val="FFFF00"/>
                </a:solidFill>
                <a:effectLst/>
              </a:rPr>
              <a:t>Городовикова</a:t>
            </a:r>
            <a:r>
              <a:rPr lang="ru-RU" sz="1800" b="0" dirty="0" smtClean="0">
                <a:solidFill>
                  <a:srgbClr val="FFFF00"/>
                </a:solidFill>
                <a:effectLst/>
              </a:rPr>
              <a:t>»</a:t>
            </a:r>
            <a:endParaRPr lang="ru-RU" sz="1800" b="0" dirty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97784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3"/>
            <a:ext cx="7330008" cy="410445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>
                <a:solidFill>
                  <a:prstClr val="white"/>
                </a:solidFill>
              </a:rPr>
              <a:t>Команда ККК – 1 место в Всероссийском турнире по волейболу среди кадетских корпусов </a:t>
            </a:r>
            <a:r>
              <a:rPr lang="ru-RU" sz="2000" dirty="0" smtClean="0">
                <a:solidFill>
                  <a:prstClr val="white"/>
                </a:solidFill>
              </a:rPr>
              <a:t>России</a:t>
            </a:r>
            <a:br>
              <a:rPr lang="ru-RU" sz="2000" dirty="0" smtClean="0">
                <a:solidFill>
                  <a:prstClr val="white"/>
                </a:solidFill>
              </a:rPr>
            </a:br>
            <a:r>
              <a:rPr lang="ru-RU" sz="2000" dirty="0" smtClean="0">
                <a:solidFill>
                  <a:prstClr val="white"/>
                </a:solidFill>
              </a:rPr>
              <a:t> имени  </a:t>
            </a:r>
            <a:r>
              <a:rPr lang="ru-RU" sz="2000" dirty="0">
                <a:solidFill>
                  <a:prstClr val="white"/>
                </a:solidFill>
              </a:rPr>
              <a:t>А.В. Суворова.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172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7097216" cy="43204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876800"/>
            <a:ext cx="8136904" cy="1288504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Участники соревнований по волейболу среди  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смешанных команд ККК, 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посвящённые Зимним видам спорта.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790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2656"/>
            <a:ext cx="6953200" cy="44644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Команда 6-7 класс – 2 место в соревнованиях по волейболу, посвящённых Зимним видам спорта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475939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60648"/>
            <a:ext cx="5616624" cy="416212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Спасибо за внимание </a:t>
            </a:r>
            <a:r>
              <a:rPr lang="ru-RU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9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5661248"/>
            <a:ext cx="7543800" cy="648072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Педагог дополнительного образования И.К. </a:t>
            </a:r>
            <a:r>
              <a:rPr lang="ru-RU" sz="2000" dirty="0" err="1" smtClean="0">
                <a:solidFill>
                  <a:srgbClr val="FFFF00"/>
                </a:solidFill>
              </a:rPr>
              <a:t>Бувенов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268760"/>
            <a:ext cx="2762250" cy="3419475"/>
          </a:xfrm>
        </p:spPr>
      </p:pic>
    </p:spTree>
    <p:extLst>
      <p:ext uri="{BB962C8B-B14F-4D97-AF65-F5344CB8AC3E}">
        <p14:creationId xmlns:p14="http://schemas.microsoft.com/office/powerpoint/2010/main" val="1623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628800"/>
            <a:ext cx="7474024" cy="4392488"/>
          </a:xfrm>
        </p:spPr>
        <p:txBody>
          <a:bodyPr>
            <a:normAutofit fontScale="55000" lnSpcReduction="20000"/>
          </a:bodyPr>
          <a:lstStyle/>
          <a:p>
            <a:pPr marL="342900" lvl="0" indent="-342900" algn="just">
              <a:lnSpc>
                <a:spcPct val="135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Пропаганда </a:t>
            </a: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здорового образа жизни, укрепление здоровья, содействие гармоническому физическому развитию занимающихся.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35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Популяризация волейбола как вида спорта и активного отдыха.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35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Формирование у учащихся устойчивого интереса к занятиям волейболом.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35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Обучение технике и тактике игры в волейбол.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35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Развитие физических способностей (силовых, скоростных, скоростно-силовых, координационных, а также выносливости, гибкости).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35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Формирование у учащихся необходимых теоретических знаний.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35000"/>
              </a:lnSpc>
              <a:buFont typeface="Times New Roman"/>
              <a:buChar char="•"/>
              <a:tabLst>
                <a:tab pos="457200" algn="l"/>
              </a:tabLst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Воспитание моральных и волевых качеств.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543800" cy="914400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Цели и задачи: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0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988840"/>
            <a:ext cx="7704856" cy="4176464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Волейбол</a:t>
            </a:r>
            <a:r>
              <a:rPr lang="ru-RU" sz="2400" dirty="0" smtClean="0"/>
              <a:t> – является одним из динамичных видов спорта, у которого появляется много желающих овладеть навыками этой игры. С появлением спортивных сооружений (спортивный зал, спортивная площадка),число волейболистов увеличивается, появляются перспективные ребята. Команда  волейболистов старших классов планирует выступать на соревнованиях и турнирах различного уровня.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692696"/>
            <a:ext cx="7543800" cy="9144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Перспективы развития волейбола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 в корпусе.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01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8496944" cy="532859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260648"/>
            <a:ext cx="7543800" cy="79208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Соревнования среди взводов.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93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5013176"/>
            <a:ext cx="7543800" cy="1296144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В нашем корпусе систематически проводятся турниры по волейболу среди преподавателей, воспитателей и кадетов.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6953200" cy="4464496"/>
          </a:xfrm>
        </p:spPr>
      </p:pic>
    </p:spTree>
    <p:extLst>
      <p:ext uri="{BB962C8B-B14F-4D97-AF65-F5344CB8AC3E}">
        <p14:creationId xmlns:p14="http://schemas.microsoft.com/office/powerpoint/2010/main" val="295781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7272807" cy="424847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Товарищеский матч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ККК – Ветераны ЦСКА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486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7488832" cy="40393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Чемпионы России по волейболу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среди кадетских корпусов РФ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6953200" cy="43924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Команда ККК «Башанта»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6360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215</TotalTime>
  <Words>231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Базовая</vt:lpstr>
      <vt:lpstr>КОУ РК «Казачий кадетский корпус имени О.И. Городовикова»</vt:lpstr>
      <vt:lpstr>Педагог дополнительного образования И.К. Бувенов</vt:lpstr>
      <vt:lpstr>Цели и задачи:</vt:lpstr>
      <vt:lpstr>Перспективы развития волейбола  в корпусе.</vt:lpstr>
      <vt:lpstr>Соревнования среди взводов.</vt:lpstr>
      <vt:lpstr>В нашем корпусе систематически проводятся турниры по волейболу среди преподавателей, воспитателей и кадетов.</vt:lpstr>
      <vt:lpstr>Товарищеский матч  ККК – Ветераны ЦСКА</vt:lpstr>
      <vt:lpstr>Чемпионы России по волейболу  среди кадетских корпусов РФ</vt:lpstr>
      <vt:lpstr>Команда ККК «Башанта»</vt:lpstr>
      <vt:lpstr>Команда ККК – 1 место в Всероссийском турнире по волейболу среди кадетских корпусов России  имени  А.В. Суворова.</vt:lpstr>
      <vt:lpstr>Участники соревнований по волейболу среди   смешанных команд ККК,  посвящённые Зимним видам спорта.</vt:lpstr>
      <vt:lpstr>Команда 6-7 класс – 2 место в соревнованиях по волейболу, посвящённых Зимним видам спорта</vt:lpstr>
      <vt:lpstr>Спасибо за внимание 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РК «Казачий кадетский корпус имени О.И. Городовикова»</dc:title>
  <dc:creator>Пк1</dc:creator>
  <cp:lastModifiedBy>Пк1</cp:lastModifiedBy>
  <cp:revision>17</cp:revision>
  <dcterms:created xsi:type="dcterms:W3CDTF">2021-09-27T22:49:59Z</dcterms:created>
  <dcterms:modified xsi:type="dcterms:W3CDTF">2022-05-19T07:51:08Z</dcterms:modified>
</cp:coreProperties>
</file>