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8" r:id="rId6"/>
    <p:sldId id="270" r:id="rId7"/>
    <p:sldId id="272" r:id="rId8"/>
    <p:sldId id="27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6" autoAdjust="0"/>
  </p:normalViewPr>
  <p:slideViewPr>
    <p:cSldViewPr>
      <p:cViewPr varScale="1">
        <p:scale>
          <a:sx n="75" d="100"/>
          <a:sy n="75" d="100"/>
        </p:scale>
        <p:origin x="-123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08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A87AF-9AB8-4D0A-AD7D-C04F92EF7C9F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1F3FE-76EB-4B5D-A8FF-C0ECC32B241F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A87AF-9AB8-4D0A-AD7D-C04F92EF7C9F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1F3FE-76EB-4B5D-A8FF-C0ECC32B24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A87AF-9AB8-4D0A-AD7D-C04F92EF7C9F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1F3FE-76EB-4B5D-A8FF-C0ECC32B24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A87AF-9AB8-4D0A-AD7D-C04F92EF7C9F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1F3FE-76EB-4B5D-A8FF-C0ECC32B241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A87AF-9AB8-4D0A-AD7D-C04F92EF7C9F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1F3FE-76EB-4B5D-A8FF-C0ECC32B24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A87AF-9AB8-4D0A-AD7D-C04F92EF7C9F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1F3FE-76EB-4B5D-A8FF-C0ECC32B24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A87AF-9AB8-4D0A-AD7D-C04F92EF7C9F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1F3FE-76EB-4B5D-A8FF-C0ECC32B24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A87AF-9AB8-4D0A-AD7D-C04F92EF7C9F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1F3FE-76EB-4B5D-A8FF-C0ECC32B24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A87AF-9AB8-4D0A-AD7D-C04F92EF7C9F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1F3FE-76EB-4B5D-A8FF-C0ECC32B24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A87AF-9AB8-4D0A-AD7D-C04F92EF7C9F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1F3FE-76EB-4B5D-A8FF-C0ECC32B24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A87AF-9AB8-4D0A-AD7D-C04F92EF7C9F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1F3FE-76EB-4B5D-A8FF-C0ECC32B24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A9EA87AF-9AB8-4D0A-AD7D-C04F92EF7C9F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0951F3FE-76EB-4B5D-A8FF-C0ECC32B241F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2708920"/>
            <a:ext cx="6400800" cy="2016224"/>
          </a:xfrm>
        </p:spPr>
        <p:txBody>
          <a:bodyPr>
            <a:normAutofit fontScale="47500" lnSpcReduction="20000"/>
          </a:bodyPr>
          <a:lstStyle/>
          <a:p>
            <a:r>
              <a:rPr lang="ru-RU" sz="6000" dirty="0" smtClean="0"/>
              <a:t>«Достижения </a:t>
            </a:r>
          </a:p>
          <a:p>
            <a:r>
              <a:rPr lang="ru-RU" sz="6000" dirty="0"/>
              <a:t>з</a:t>
            </a:r>
            <a:r>
              <a:rPr lang="ru-RU" sz="6000" dirty="0" smtClean="0"/>
              <a:t>а 2021 – 2022 учебный год</a:t>
            </a:r>
            <a:r>
              <a:rPr lang="ru-RU" sz="6000" dirty="0" smtClean="0"/>
              <a:t>»</a:t>
            </a:r>
          </a:p>
          <a:p>
            <a:r>
              <a:rPr lang="ru-RU" sz="6000" dirty="0" smtClean="0"/>
              <a:t>«Туризм»</a:t>
            </a:r>
            <a:endParaRPr lang="ru-RU" sz="6000" dirty="0" smtClean="0"/>
          </a:p>
          <a:p>
            <a:r>
              <a:rPr lang="ru-RU" sz="4100" dirty="0" smtClean="0"/>
              <a:t>педагог дополнительного образования И.К. </a:t>
            </a:r>
            <a:r>
              <a:rPr lang="ru-RU" sz="4100" dirty="0" err="1" smtClean="0"/>
              <a:t>Бувенов</a:t>
            </a:r>
            <a:endParaRPr lang="ru-RU" sz="41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792087"/>
          </a:xfrm>
        </p:spPr>
        <p:txBody>
          <a:bodyPr/>
          <a:lstStyle/>
          <a:p>
            <a:r>
              <a:rPr lang="ru-RU" sz="1800" dirty="0" smtClean="0">
                <a:solidFill>
                  <a:srgbClr val="FFC000"/>
                </a:solidFill>
              </a:rPr>
              <a:t>КОУ РК «Казачий кадетский корпус имени О.И. </a:t>
            </a:r>
            <a:r>
              <a:rPr lang="ru-RU" sz="1800" dirty="0" err="1" smtClean="0">
                <a:solidFill>
                  <a:srgbClr val="FFC000"/>
                </a:solidFill>
              </a:rPr>
              <a:t>Городовикова</a:t>
            </a:r>
            <a:r>
              <a:rPr lang="ru-RU" sz="1800" dirty="0" smtClean="0">
                <a:solidFill>
                  <a:srgbClr val="FFC000"/>
                </a:solidFill>
              </a:rPr>
              <a:t>» </a:t>
            </a:r>
            <a:br>
              <a:rPr lang="ru-RU" sz="1800" dirty="0" smtClean="0">
                <a:solidFill>
                  <a:srgbClr val="FFC000"/>
                </a:solidFill>
              </a:rPr>
            </a:br>
            <a:endParaRPr lang="ru-RU" sz="1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751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562074"/>
          </a:xfrm>
        </p:spPr>
        <p:txBody>
          <a:bodyPr/>
          <a:lstStyle/>
          <a:p>
            <a:r>
              <a:rPr lang="ru-RU" sz="1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Педагог Дополнительного образования –И.К. </a:t>
            </a:r>
            <a:r>
              <a:rPr lang="ru-RU" sz="18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Бувенов</a:t>
            </a:r>
            <a:endParaRPr lang="ru-RU" sz="18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96752"/>
            <a:ext cx="8208912" cy="5256584"/>
          </a:xfrm>
        </p:spPr>
      </p:pic>
    </p:spTree>
    <p:extLst>
      <p:ext uri="{BB962C8B-B14F-4D97-AF65-F5344CB8AC3E}">
        <p14:creationId xmlns:p14="http://schemas.microsoft.com/office/powerpoint/2010/main" val="363293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786210"/>
          </a:xfrm>
        </p:spPr>
        <p:txBody>
          <a:bodyPr/>
          <a:lstStyle/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Цель</a:t>
            </a:r>
            <a:r>
              <a:rPr lang="ru-RU" sz="1400" b="1" dirty="0">
                <a:solidFill>
                  <a:srgbClr val="FFC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1400" dirty="0">
                <a:solidFill>
                  <a:srgbClr val="FFC000"/>
                </a:solidFill>
                <a:latin typeface="Times New Roman"/>
                <a:ea typeface="Times New Roman"/>
                <a:cs typeface="Times New Roman"/>
              </a:rPr>
              <a:t>- пропаганда туризма, как средства укрепления здоровья и привития стремления к здоровому образу жизни, привитие навыков экологической культуры, ознакомление с историей, привитие навыков туризма, выживания при  вынужденной  автономии, оказанию первой медицинской помощи, удовлетворение естественной потребности учащихся в непосредственном познании мира, своего </a:t>
            </a:r>
            <a:r>
              <a:rPr lang="ru-RU" sz="1400" dirty="0" smtClean="0">
                <a:solidFill>
                  <a:srgbClr val="FFC000"/>
                </a:solidFill>
                <a:latin typeface="Times New Roman"/>
                <a:ea typeface="Times New Roman"/>
                <a:cs typeface="Times New Roman"/>
              </a:rPr>
              <a:t>края.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/>
            </a:r>
            <a:br>
              <a:rPr lang="ru-RU" sz="1400" dirty="0">
                <a:latin typeface="Calibri"/>
                <a:ea typeface="Calibri"/>
                <a:cs typeface="Times New Roman"/>
              </a:rPr>
            </a:br>
            <a:endParaRPr lang="ru-RU" sz="1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833396"/>
            <a:ext cx="7416824" cy="4259900"/>
          </a:xfrm>
        </p:spPr>
      </p:pic>
    </p:spTree>
    <p:extLst>
      <p:ext uri="{BB962C8B-B14F-4D97-AF65-F5344CB8AC3E}">
        <p14:creationId xmlns:p14="http://schemas.microsoft.com/office/powerpoint/2010/main" val="1982955900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2074242"/>
          </a:xfrm>
        </p:spPr>
        <p:txBody>
          <a:bodyPr/>
          <a:lstStyle/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ru-RU" sz="14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Задачи:</a:t>
            </a:r>
            <a:r>
              <a:rPr lang="ru-RU" sz="1400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400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</a:br>
            <a:r>
              <a:rPr lang="ru-RU" sz="14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-</a:t>
            </a:r>
            <a:r>
              <a:rPr lang="ru-RU" sz="1400" dirty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обучать навыкам туристско-краеведческой деятельности, оказания первой медицинской  помощи, правилам  поведения при вынужденной автономии;</a:t>
            </a:r>
            <a:r>
              <a:rPr lang="ru-RU" sz="1400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400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</a:br>
            <a:r>
              <a:rPr lang="ru-RU" sz="1400" dirty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-обучать двигательным действиям, нацеленным на укрепление здоровья, развитие основных физических качеств и повышение функциональных возможностей организма;</a:t>
            </a:r>
            <a:r>
              <a:rPr lang="ru-RU" sz="1400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400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</a:br>
            <a:r>
              <a:rPr lang="ru-RU" sz="1400" b="1" dirty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-</a:t>
            </a:r>
            <a:r>
              <a:rPr lang="ru-RU" sz="1400" dirty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изучать культуру и природу России через туристские походы, посещение памятников истории.</a:t>
            </a:r>
            <a:r>
              <a:rPr lang="ru-RU" sz="1400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400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</a:br>
            <a:endParaRPr lang="ru-RU" sz="1400" dirty="0">
              <a:solidFill>
                <a:srgbClr val="FFFF0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276872"/>
            <a:ext cx="6254452" cy="3498938"/>
          </a:xfrm>
        </p:spPr>
      </p:pic>
    </p:spTree>
    <p:extLst>
      <p:ext uri="{BB962C8B-B14F-4D97-AF65-F5344CB8AC3E}">
        <p14:creationId xmlns:p14="http://schemas.microsoft.com/office/powerpoint/2010/main" val="3053280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12776"/>
            <a:ext cx="3888432" cy="5184576"/>
          </a:xfrm>
        </p:spPr>
      </p:pic>
      <p:sp>
        <p:nvSpPr>
          <p:cNvPr id="8" name="Объект 7"/>
          <p:cNvSpPr>
            <a:spLocks noGrp="1"/>
          </p:cNvSpPr>
          <p:nvPr>
            <p:ph sz="quarter" idx="14"/>
          </p:nvPr>
        </p:nvSpPr>
        <p:spPr>
          <a:xfrm>
            <a:off x="4800600" y="1412776"/>
            <a:ext cx="3733800" cy="41044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err="1" smtClean="0">
                <a:solidFill>
                  <a:srgbClr val="FFC000"/>
                </a:solidFill>
                <a:latin typeface="Arial"/>
              </a:rPr>
              <a:t>Скалола́зание</a:t>
            </a:r>
            <a:r>
              <a:rPr lang="ru-RU" sz="2400" dirty="0" smtClean="0">
                <a:solidFill>
                  <a:srgbClr val="FFC000"/>
                </a:solidFill>
                <a:latin typeface="Arial"/>
              </a:rPr>
              <a:t>.</a:t>
            </a:r>
            <a:r>
              <a:rPr lang="ru-RU" sz="2400" dirty="0">
                <a:solidFill>
                  <a:srgbClr val="FFC000"/>
                </a:solidFill>
                <a:latin typeface="Arial"/>
              </a:rPr>
              <a:t> — </a:t>
            </a:r>
            <a:r>
              <a:rPr lang="ru-RU" sz="2400" dirty="0" smtClean="0">
                <a:solidFill>
                  <a:srgbClr val="FFC000"/>
                </a:solidFill>
                <a:latin typeface="Arial"/>
              </a:rPr>
              <a:t>вид спорта</a:t>
            </a:r>
            <a:r>
              <a:rPr lang="ru-RU" sz="2400" dirty="0">
                <a:solidFill>
                  <a:srgbClr val="FFC000"/>
                </a:solidFill>
                <a:latin typeface="Arial"/>
              </a:rPr>
              <a:t> и активного отдыха; заключается в лазании по естественному </a:t>
            </a:r>
            <a:r>
              <a:rPr lang="ru-RU" sz="2400" dirty="0" smtClean="0">
                <a:solidFill>
                  <a:srgbClr val="FFC000"/>
                </a:solidFill>
                <a:latin typeface="Arial"/>
              </a:rPr>
              <a:t>или </a:t>
            </a:r>
            <a:r>
              <a:rPr lang="ru-RU" sz="2400" dirty="0">
                <a:solidFill>
                  <a:srgbClr val="FFC000"/>
                </a:solidFill>
                <a:latin typeface="Arial"/>
              </a:rPr>
              <a:t>искусственному (</a:t>
            </a:r>
            <a:r>
              <a:rPr lang="ru-RU" sz="2400" dirty="0" err="1">
                <a:solidFill>
                  <a:srgbClr val="FFC000"/>
                </a:solidFill>
                <a:latin typeface="Arial"/>
              </a:rPr>
              <a:t>скалодром</a:t>
            </a:r>
            <a:r>
              <a:rPr lang="ru-RU" sz="2400" dirty="0">
                <a:solidFill>
                  <a:srgbClr val="FFC000"/>
                </a:solidFill>
                <a:latin typeface="Arial"/>
              </a:rPr>
              <a:t>) рельефу. Зародившись как разновидность альпинизма, скалолазание в настоящее время является самостоятельным видом спорта.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994122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Скалолазание , относится к самым сложным видам туризма.</a:t>
            </a:r>
            <a:endParaRPr lang="ru-RU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524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600200"/>
            <a:ext cx="4032447" cy="492514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600200"/>
            <a:ext cx="4248471" cy="4925144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994122"/>
          </a:xfrm>
        </p:spPr>
        <p:txBody>
          <a:bodyPr/>
          <a:lstStyle/>
          <a:p>
            <a:pPr algn="ctr"/>
            <a:r>
              <a:rPr lang="ru-RU" sz="2000" dirty="0">
                <a:solidFill>
                  <a:srgbClr val="FFC000"/>
                </a:solidFill>
                <a:latin typeface="Tahoma"/>
              </a:rPr>
              <a:t>Соревнования по скалолазанию (скоростной подъём</a:t>
            </a:r>
            <a:r>
              <a:rPr lang="ru-RU" sz="2000" dirty="0" smtClean="0">
                <a:solidFill>
                  <a:srgbClr val="FFC000"/>
                </a:solidFill>
                <a:latin typeface="Tahoma"/>
              </a:rPr>
              <a:t>)</a:t>
            </a:r>
            <a:br>
              <a:rPr lang="ru-RU" sz="2000" dirty="0" smtClean="0">
                <a:solidFill>
                  <a:srgbClr val="FFC000"/>
                </a:solidFill>
                <a:latin typeface="Tahoma"/>
              </a:rPr>
            </a:br>
            <a:endParaRPr lang="ru-RU" sz="2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14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066856" cy="4954562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Соревнования по скалолазанию </a:t>
            </a:r>
            <a:br>
              <a:rPr lang="ru-RU" sz="3200" dirty="0" smtClean="0">
                <a:solidFill>
                  <a:srgbClr val="FFFF00"/>
                </a:solidFill>
              </a:rPr>
            </a:br>
            <a:r>
              <a:rPr lang="ru-RU" sz="3200" dirty="0" smtClean="0">
                <a:solidFill>
                  <a:srgbClr val="FFFF00"/>
                </a:solidFill>
              </a:rPr>
              <a:t>(скоростной подъём) 16.01.2022 г.</a:t>
            </a:r>
            <a:br>
              <a:rPr lang="ru-RU" sz="3200" dirty="0" smtClean="0">
                <a:solidFill>
                  <a:srgbClr val="FFFF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6 классы</a:t>
            </a:r>
            <a:r>
              <a:rPr lang="ru-RU" sz="1400" dirty="0" smtClean="0">
                <a:solidFill>
                  <a:srgbClr val="FF0000"/>
                </a:solidFill>
              </a:rPr>
              <a:t/>
            </a:r>
            <a:br>
              <a:rPr lang="ru-RU" sz="1400" dirty="0" smtClean="0">
                <a:solidFill>
                  <a:srgbClr val="FF0000"/>
                </a:solidFill>
              </a:rPr>
            </a:br>
            <a:r>
              <a:rPr lang="ru-RU" sz="1400" dirty="0" smtClean="0">
                <a:solidFill>
                  <a:srgbClr val="FF0000"/>
                </a:solidFill>
              </a:rPr>
              <a:t>     </a:t>
            </a:r>
            <a:r>
              <a:rPr lang="ru-RU" sz="2800" dirty="0" smtClean="0">
                <a:solidFill>
                  <a:srgbClr val="FFC000"/>
                </a:solidFill>
              </a:rPr>
              <a:t>1 место –</a:t>
            </a:r>
            <a:r>
              <a:rPr lang="ru-RU" sz="2800" dirty="0" err="1" smtClean="0">
                <a:solidFill>
                  <a:srgbClr val="FFC000"/>
                </a:solidFill>
              </a:rPr>
              <a:t>Тямисов</a:t>
            </a:r>
            <a:r>
              <a:rPr lang="ru-RU" sz="2800" dirty="0" smtClean="0">
                <a:solidFill>
                  <a:srgbClr val="FFC000"/>
                </a:solidFill>
              </a:rPr>
              <a:t> </a:t>
            </a:r>
            <a:r>
              <a:rPr lang="ru-RU" sz="2800" dirty="0" err="1" smtClean="0">
                <a:solidFill>
                  <a:srgbClr val="FFC000"/>
                </a:solidFill>
              </a:rPr>
              <a:t>Дугар</a:t>
            </a:r>
            <a:r>
              <a:rPr lang="ru-RU" sz="2800" dirty="0" smtClean="0">
                <a:solidFill>
                  <a:srgbClr val="FFC000"/>
                </a:solidFill>
              </a:rPr>
              <a:t> (3 взвод)</a:t>
            </a:r>
            <a:br>
              <a:rPr lang="ru-RU" sz="2800" dirty="0" smtClean="0">
                <a:solidFill>
                  <a:srgbClr val="FFC000"/>
                </a:solidFill>
              </a:rPr>
            </a:br>
            <a:r>
              <a:rPr lang="ru-RU" sz="2800" dirty="0" smtClean="0">
                <a:solidFill>
                  <a:srgbClr val="00B0F0"/>
                </a:solidFill>
              </a:rPr>
              <a:t>2 место – </a:t>
            </a:r>
            <a:r>
              <a:rPr lang="ru-RU" sz="2800" dirty="0" err="1" smtClean="0">
                <a:solidFill>
                  <a:srgbClr val="00B0F0"/>
                </a:solidFill>
              </a:rPr>
              <a:t>Амаев</a:t>
            </a:r>
            <a:r>
              <a:rPr lang="ru-RU" sz="2800" dirty="0" smtClean="0">
                <a:solidFill>
                  <a:srgbClr val="00B0F0"/>
                </a:solidFill>
              </a:rPr>
              <a:t> </a:t>
            </a:r>
            <a:r>
              <a:rPr lang="ru-RU" sz="2800" dirty="0" err="1" smtClean="0">
                <a:solidFill>
                  <a:srgbClr val="00B0F0"/>
                </a:solidFill>
              </a:rPr>
              <a:t>Данир</a:t>
            </a:r>
            <a:r>
              <a:rPr lang="ru-RU" sz="2800" dirty="0" smtClean="0">
                <a:solidFill>
                  <a:srgbClr val="00B0F0"/>
                </a:solidFill>
              </a:rPr>
              <a:t> (4 взвод)</a:t>
            </a:r>
            <a:br>
              <a:rPr lang="ru-RU" sz="2800" dirty="0" smtClean="0">
                <a:solidFill>
                  <a:srgbClr val="00B0F0"/>
                </a:solidFill>
              </a:rPr>
            </a:br>
            <a:r>
              <a:rPr lang="ru-RU" sz="2800" dirty="0" smtClean="0">
                <a:solidFill>
                  <a:srgbClr val="00B050"/>
                </a:solidFill>
              </a:rPr>
              <a:t>          3 место – Долгополов Илья (4 взвод)</a:t>
            </a:r>
            <a:br>
              <a:rPr lang="ru-RU" sz="2800" dirty="0" smtClean="0">
                <a:solidFill>
                  <a:srgbClr val="00B05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8 классы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rgbClr val="FFC000"/>
                </a:solidFill>
              </a:rPr>
              <a:t>1 место – </a:t>
            </a:r>
            <a:r>
              <a:rPr lang="ru-RU" sz="2800" dirty="0" err="1" smtClean="0">
                <a:solidFill>
                  <a:srgbClr val="FFC000"/>
                </a:solidFill>
              </a:rPr>
              <a:t>Абызов</a:t>
            </a:r>
            <a:r>
              <a:rPr lang="ru-RU" sz="2800" dirty="0" smtClean="0">
                <a:solidFill>
                  <a:srgbClr val="FFC000"/>
                </a:solidFill>
              </a:rPr>
              <a:t> Владислав (12 взвод)</a:t>
            </a:r>
            <a:br>
              <a:rPr lang="ru-RU" sz="2800" dirty="0" smtClean="0">
                <a:solidFill>
                  <a:srgbClr val="FFC000"/>
                </a:solidFill>
              </a:rPr>
            </a:br>
            <a:r>
              <a:rPr lang="ru-RU" sz="2800" dirty="0" smtClean="0">
                <a:solidFill>
                  <a:srgbClr val="00B0F0"/>
                </a:solidFill>
              </a:rPr>
              <a:t>2 место – </a:t>
            </a:r>
            <a:r>
              <a:rPr lang="ru-RU" sz="2800" dirty="0" err="1" smtClean="0">
                <a:solidFill>
                  <a:srgbClr val="00B0F0"/>
                </a:solidFill>
              </a:rPr>
              <a:t>Надбитов</a:t>
            </a:r>
            <a:r>
              <a:rPr lang="ru-RU" sz="2800" dirty="0" smtClean="0">
                <a:solidFill>
                  <a:srgbClr val="00B0F0"/>
                </a:solidFill>
              </a:rPr>
              <a:t> </a:t>
            </a:r>
            <a:r>
              <a:rPr lang="ru-RU" sz="2800" dirty="0" err="1" smtClean="0">
                <a:solidFill>
                  <a:srgbClr val="00B0F0"/>
                </a:solidFill>
              </a:rPr>
              <a:t>Дольган</a:t>
            </a:r>
            <a:r>
              <a:rPr lang="ru-RU" sz="2800" dirty="0" smtClean="0">
                <a:solidFill>
                  <a:srgbClr val="00B0F0"/>
                </a:solidFill>
              </a:rPr>
              <a:t> (11 взвод)</a:t>
            </a:r>
            <a:br>
              <a:rPr lang="ru-RU" sz="2800" dirty="0" smtClean="0">
                <a:solidFill>
                  <a:srgbClr val="00B0F0"/>
                </a:solidFill>
              </a:rPr>
            </a:br>
            <a:r>
              <a:rPr lang="ru-RU" sz="2800" dirty="0" smtClean="0">
                <a:solidFill>
                  <a:srgbClr val="00B050"/>
                </a:solidFill>
              </a:rPr>
              <a:t>3 место – Лещенко  Алексей (12 взвод)</a:t>
            </a:r>
            <a:endParaRPr lang="ru-RU" sz="28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46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3586410"/>
          </a:xfrm>
        </p:spPr>
        <p:txBody>
          <a:bodyPr/>
          <a:lstStyle/>
          <a:p>
            <a:pPr algn="ctr"/>
            <a:r>
              <a:rPr lang="ru-RU" sz="5400" dirty="0" smtClean="0">
                <a:solidFill>
                  <a:srgbClr val="FFC000"/>
                </a:solidFill>
              </a:rPr>
              <a:t>Спасибо за внимание</a:t>
            </a:r>
            <a:endParaRPr lang="ru-RU" sz="5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649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146</TotalTime>
  <Words>63</Words>
  <Application>Microsoft Office PowerPoint</Application>
  <PresentationFormat>Экран (4:3)</PresentationFormat>
  <Paragraphs>13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Горизонт</vt:lpstr>
      <vt:lpstr>КОУ РК «Казачий кадетский корпус имени О.И. Городовикова»  </vt:lpstr>
      <vt:lpstr>Педагог Дополнительного образования –И.К. Бувенов</vt:lpstr>
      <vt:lpstr>Цель - пропаганда туризма, как средства укрепления здоровья и привития стремления к здоровому образу жизни, привитие навыков экологической культуры, ознакомление с историей, привитие навыков туризма, выживания при  вынужденной  автономии, оказанию первой медицинской помощи, удовлетворение естественной потребности учащихся в непосредственном познании мира, своего края.. </vt:lpstr>
      <vt:lpstr>Задачи: -обучать навыкам туристско-краеведческой деятельности, оказания первой медицинской  помощи, правилам  поведения при вынужденной автономии; -обучать двигательным действиям, нацеленным на укрепление здоровья, развитие основных физических качеств и повышение функциональных возможностей организма; -изучать культуру и природу России через туристские походы, посещение памятников истории. </vt:lpstr>
      <vt:lpstr>Скалолазание , относится к самым сложным видам туризма.</vt:lpstr>
      <vt:lpstr>Соревнования по скалолазанию (скоростной подъём) </vt:lpstr>
      <vt:lpstr>Соревнования по скалолазанию  (скоростной подъём) 16.01.2022 г. 6 классы      1 место –Тямисов Дугар (3 взвод) 2 место – Амаев Данир (4 взвод)           3 место – Долгополов Илья (4 взвод) 8 классы 1 место – Абызов Владислав (12 взвод) 2 место – Надбитов Дольган (11 взвод) 3 место – Лещенко  Алексей (12 взвод)</vt:lpstr>
      <vt:lpstr>Спасибо за внимание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КОУ РК «Казачий кадетский корпус имени О.И. Городовикова»  </dc:title>
  <dc:creator>Пк1</dc:creator>
  <cp:lastModifiedBy>Пк1</cp:lastModifiedBy>
  <cp:revision>15</cp:revision>
  <dcterms:created xsi:type="dcterms:W3CDTF">2021-09-27T20:50:00Z</dcterms:created>
  <dcterms:modified xsi:type="dcterms:W3CDTF">2022-05-19T07:50:31Z</dcterms:modified>
</cp:coreProperties>
</file>