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784976" cy="2474169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Русский язык </a:t>
            </a:r>
            <a:br>
              <a:rPr lang="ru-RU" dirty="0" smtClean="0"/>
            </a:br>
            <a:r>
              <a:rPr lang="ru-RU" dirty="0" smtClean="0"/>
              <a:t>3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708920"/>
            <a:ext cx="8693834" cy="40386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2"/>
                  <a:tile tx="0" ty="0" sx="100000" sy="100000" flip="none" algn="tl"/>
                </a:blip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Буква безударных гласных</a:t>
            </a:r>
            <a:endParaRPr lang="ru-RU" sz="4400" dirty="0" smtClean="0">
              <a:blipFill>
                <a:blip r:embed="rId2"/>
                <a:tile tx="0" ty="0" sx="100000" sy="100000" flip="none" algn="tl"/>
              </a:blip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1800" dirty="0" smtClean="0"/>
              <a:t>                                                                                                  </a:t>
            </a:r>
          </a:p>
          <a:p>
            <a:r>
              <a:rPr lang="ru-RU" sz="1800" dirty="0" smtClean="0"/>
              <a:t>Учитель Буданова Е.В.</a:t>
            </a:r>
            <a:endParaRPr 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pPr algn="ctr"/>
            <a:r>
              <a:rPr lang="ru-RU" dirty="0" smtClean="0"/>
              <a:t>Работа в паре.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46237"/>
            <a:ext cx="8784976" cy="452628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 формы слова.</a:t>
            </a:r>
          </a:p>
          <a:p>
            <a:pPr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, к…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пель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_ … , н…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чное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, м…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рская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, в…да - … , в…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лчонок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, б…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льчонок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,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…новый - … ,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говик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, к…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злёнок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, м…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довый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, с…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довые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,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…ты - … ,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зовели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… , р…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чное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… .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784976" cy="1143000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Работа по учебнику стр. 45 упр. 62.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18457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dirty="0" smtClean="0"/>
              <a:t>Письмо по памяти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sz="4800" dirty="0" smtClean="0"/>
              <a:t>1. О чём говорится в тексте? Назвать тему.</a:t>
            </a:r>
          </a:p>
          <a:p>
            <a:pPr>
              <a:buNone/>
            </a:pPr>
            <a:r>
              <a:rPr lang="ru-RU" sz="4800" dirty="0" smtClean="0"/>
              <a:t>  2. Где цветут незабудки?</a:t>
            </a:r>
          </a:p>
          <a:p>
            <a:pPr>
              <a:buNone/>
            </a:pPr>
            <a:r>
              <a:rPr lang="ru-RU" sz="4800" dirty="0" smtClean="0"/>
              <a:t>  3.Какие у них цветки?</a:t>
            </a:r>
            <a:endParaRPr lang="ru-RU" sz="4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53536"/>
            <a:ext cx="8784976" cy="1303256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Работа по учебнику </a:t>
            </a:r>
            <a:br>
              <a:rPr lang="ru-RU" dirty="0" smtClean="0"/>
            </a:br>
            <a:r>
              <a:rPr lang="ru-RU" dirty="0" smtClean="0"/>
              <a:t>стр. 45 упр. 63, 64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46236"/>
            <a:ext cx="8784976" cy="509513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- Какое правило повторили ?</a:t>
            </a:r>
          </a:p>
          <a:p>
            <a:pPr>
              <a:buNone/>
            </a:pPr>
            <a:r>
              <a:rPr lang="ru-RU" sz="4400" dirty="0" smtClean="0"/>
              <a:t>- Как надо проверять букву безударных гласных  в корне слова ?</a:t>
            </a:r>
          </a:p>
          <a:p>
            <a:pPr>
              <a:buNone/>
            </a:pPr>
            <a:r>
              <a:rPr lang="ru-RU" sz="4400" dirty="0" smtClean="0"/>
              <a:t>- Чему научились на уроке ?</a:t>
            </a:r>
            <a:endParaRPr lang="ru-RU" sz="4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3536"/>
            <a:ext cx="8712968" cy="11430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700808"/>
            <a:ext cx="8856984" cy="5030336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800" dirty="0" smtClean="0"/>
              <a:t>Знать правило, стр. 46 упр. 65.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прописной"/>
              </a:rPr>
              <a:t>Тр</a:t>
            </a:r>
            <a:r>
              <a:rPr lang="ru-RU" sz="5400" u="sng" dirty="0" smtClean="0">
                <a:solidFill>
                  <a:srgbClr val="92D050"/>
                </a:solidFill>
                <a:latin typeface="прописной"/>
              </a:rPr>
              <a:t>и</a:t>
            </a:r>
            <a:r>
              <a:rPr lang="ru-RU" sz="5400" dirty="0" smtClean="0">
                <a:latin typeface="прописной"/>
              </a:rPr>
              <a:t>надцатое октября.</a:t>
            </a:r>
            <a:endParaRPr lang="ru-RU" sz="5400" dirty="0">
              <a:latin typeface="прописной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Кла</a:t>
            </a:r>
            <a:r>
              <a:rPr lang="ru-RU" sz="5400" u="sng" dirty="0" smtClean="0">
                <a:solidFill>
                  <a:srgbClr val="92D050"/>
                </a:solidFill>
              </a:rPr>
              <a:t>сс</a:t>
            </a:r>
            <a:r>
              <a:rPr lang="ru-RU" sz="5400" dirty="0" smtClean="0"/>
              <a:t>ная работа.</a:t>
            </a:r>
            <a:endParaRPr lang="ru-RU" sz="5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n w="38100">
                  <a:solidFill>
                    <a:schemeClr val="tx1"/>
                  </a:solidFill>
                </a:ln>
                <a:blipFill>
                  <a:blip r:embed="rId2"/>
                  <a:tile tx="0" ty="0" sx="100000" sy="100000" flip="none" algn="tl"/>
                </a:blipFill>
              </a:rPr>
              <a:t>Словарная работа.</a:t>
            </a:r>
            <a:endParaRPr lang="ru-RU" dirty="0">
              <a:ln w="38100">
                <a:solidFill>
                  <a:schemeClr val="tx1"/>
                </a:solidFill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412776"/>
            <a:ext cx="3816424" cy="5261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n w="28575" cmpd="sng">
                  <a:solidFill>
                    <a:schemeClr val="tx1"/>
                  </a:solidFill>
                  <a:prstDash val="solid"/>
                </a:ln>
              </a:rPr>
              <a:t>Словарная работа.</a:t>
            </a:r>
            <a:endParaRPr lang="ru-RU" sz="5400" dirty="0">
              <a:ln w="28575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5023440"/>
          </a:xfrm>
          <a:solidFill>
            <a:schemeClr val="accent1">
              <a:lumMod val="7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buNone/>
            </a:pPr>
            <a:r>
              <a:rPr lang="ru-RU" b="1" u="sng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Работа по карточке.</a:t>
            </a:r>
          </a:p>
          <a:p>
            <a:pPr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1. Прочитать слова.</a:t>
            </a:r>
          </a:p>
          <a:p>
            <a:pPr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2. На второй строке обвести слова.</a:t>
            </a:r>
          </a:p>
          <a:p>
            <a:pPr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3. На 3 и 4 строках самостоятельно написать слова.</a:t>
            </a:r>
          </a:p>
          <a:p>
            <a:pPr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4. Вставить пропущенные буквы.</a:t>
            </a:r>
          </a:p>
          <a:p>
            <a:pPr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5. Записать все слова по образцу.</a:t>
            </a:r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6782" y="1412776"/>
            <a:ext cx="3760471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pPr algn="ctr"/>
            <a:r>
              <a:rPr lang="ru-RU" dirty="0" smtClean="0"/>
              <a:t>Проверить 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sz="4800" dirty="0" smtClean="0"/>
              <a:t>Россия – российский, аптека – аптечный, столица – столичный, улица – уличный, квартира – квартирный, комната – комнатный.</a:t>
            </a:r>
            <a:endParaRPr lang="ru-RU" sz="4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6792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Разделить слова на 3 группы.</a:t>
            </a:r>
            <a:br>
              <a:rPr lang="ru-RU" dirty="0" smtClean="0"/>
            </a:br>
            <a:r>
              <a:rPr lang="ru-RU" sz="2700" dirty="0" smtClean="0"/>
              <a:t>(выделить корень, поставить ударение).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5023123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sz="4800" dirty="0" smtClean="0"/>
              <a:t>Двор, избегать, грибник, грибной, дворик, беготня, грибница, бегство, дворник, беглый, дворняга, бегунок, дворовой, грибок, гриб.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ru-RU" dirty="0" smtClean="0"/>
              <a:t>Работа по учебнику стр. 45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46236"/>
            <a:ext cx="8856984" cy="5023123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>
              <a:buNone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Прочитать «Узелки на память»</a:t>
            </a:r>
          </a:p>
          <a:p>
            <a:pPr>
              <a:buNone/>
            </a:pPr>
            <a:r>
              <a:rPr lang="ru-RU" dirty="0" smtClean="0"/>
              <a:t>  1. Буквы каких гласных звуков в слове надо проверять?</a:t>
            </a:r>
          </a:p>
          <a:p>
            <a:pPr>
              <a:buNone/>
            </a:pPr>
            <a:r>
              <a:rPr lang="ru-RU" dirty="0" smtClean="0"/>
              <a:t>2. В какой части слова должны находиться эти гласные? </a:t>
            </a:r>
          </a:p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Если есть сомнения, ставим гласную под ударение.</a:t>
            </a:r>
            <a:r>
              <a:rPr lang="ru-RU" dirty="0" smtClean="0"/>
              <a:t>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2088232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Если есть сомнения, ставим гласную под ударение.</a:t>
            </a:r>
            <a:r>
              <a:rPr lang="ru-RU" dirty="0" smtClean="0"/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635358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9010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2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283E2A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167</TotalTime>
  <Words>323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Литейная</vt:lpstr>
      <vt:lpstr>Русский язык  3 класс</vt:lpstr>
      <vt:lpstr>Тринадцатое октября.</vt:lpstr>
      <vt:lpstr>Словарная работа.</vt:lpstr>
      <vt:lpstr>Словарная работа.</vt:lpstr>
      <vt:lpstr>Проверить !</vt:lpstr>
      <vt:lpstr>Разделить слова на 3 группы. (выделить корень, поставить ударение).</vt:lpstr>
      <vt:lpstr>Работа по учебнику стр. 45</vt:lpstr>
      <vt:lpstr>Если есть сомнения, ставим гласную под ударение.  </vt:lpstr>
      <vt:lpstr>Слайд 9</vt:lpstr>
      <vt:lpstr>Работа в паре.</vt:lpstr>
      <vt:lpstr>Работа по учебнику стр. 45 упр. 62.</vt:lpstr>
      <vt:lpstr>Работа по учебнику  стр. 45 упр. 63, 64   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  3 класс</dc:title>
  <dc:creator>Lena</dc:creator>
  <cp:lastModifiedBy>Пользователь Windows</cp:lastModifiedBy>
  <cp:revision>18</cp:revision>
  <dcterms:created xsi:type="dcterms:W3CDTF">2022-10-12T05:21:27Z</dcterms:created>
  <dcterms:modified xsi:type="dcterms:W3CDTF">2022-10-12T08:20:11Z</dcterms:modified>
</cp:coreProperties>
</file>