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1" r:id="rId2"/>
    <p:sldId id="332" r:id="rId3"/>
    <p:sldId id="330" r:id="rId4"/>
    <p:sldId id="314" r:id="rId5"/>
    <p:sldId id="312" r:id="rId6"/>
    <p:sldId id="315" r:id="rId7"/>
    <p:sldId id="316" r:id="rId8"/>
    <p:sldId id="317" r:id="rId9"/>
    <p:sldId id="319" r:id="rId10"/>
    <p:sldId id="307" r:id="rId11"/>
    <p:sldId id="272" r:id="rId12"/>
    <p:sldId id="275" r:id="rId13"/>
    <p:sldId id="321" r:id="rId14"/>
    <p:sldId id="323" r:id="rId15"/>
    <p:sldId id="306" r:id="rId16"/>
    <p:sldId id="327" r:id="rId17"/>
    <p:sldId id="328" r:id="rId18"/>
    <p:sldId id="294" r:id="rId19"/>
    <p:sldId id="278" r:id="rId20"/>
    <p:sldId id="293" r:id="rId21"/>
    <p:sldId id="292" r:id="rId22"/>
    <p:sldId id="29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1E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2110" autoAdjust="0"/>
    <p:restoredTop sz="94660"/>
  </p:normalViewPr>
  <p:slideViewPr>
    <p:cSldViewPr>
      <p:cViewPr varScale="1">
        <p:scale>
          <a:sx n="68" d="100"/>
          <a:sy n="68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7F110B-471A-4B5B-A873-04C42D0D5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930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D8D0E0-21BD-471C-8DEC-79D8235B5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6643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F98F76-42E9-4247-B55C-390D371FC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8437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D2BE6E-41D1-428A-BBBE-5E3EB6018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44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4173DB-206B-4AF1-A66D-F38599CA4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7214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F7E983-B12E-491C-B5AD-661259F88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592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770FEF-541C-4F3B-8669-61CC0CFAB8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7724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ED5E72-186E-4052-9925-141697E81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8156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FFBA15-7000-4BB1-90FA-DD50073C9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8407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F946CB-A86E-4E16-9783-951C4789EE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422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7499D63-7FE5-45CD-8B7D-6CE48D445E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932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666FF"/>
            </a:gs>
            <a:gs pos="50000">
              <a:srgbClr val="99CCFF"/>
            </a:gs>
            <a:gs pos="100000">
              <a:srgbClr val="99FF6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38F86F-0CAE-48E9-B53E-A3933B54910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56870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1054;&#1090;%20&#1091;&#1083;&#1099;&#1073;&#1082;&#1080;(%20&#1050;&#1088;&#1086;&#1096;&#1082;&#1072;%20&#1045;&#1085;&#1086;&#1090;).mp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91;&#1088;&#1086;&#1082;\&#1042;&#1086;&#1083;&#1096;&#1077;&#1073;&#1085;&#1072;&#1103;%20&#1082;&#1086;&#1084;&#1087;&#1086;&#1079;&#1080;&#1094;&#1080;&#1103;%20-%20&#1061;&#1088;&#1091;&#1089;&#1090;&#1072;&#1083;&#1100;&#1085;&#1072;&#1103;%20&#1075;&#1088;&#1091;&#1089;&#1090;&#1100;.mp3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www.stihi.ru/pics/2012/09/18/429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142984"/>
            <a:ext cx="4572000" cy="3724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04800" y="1238201"/>
            <a:ext cx="6248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972000"/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Сегодня наш урок, друзья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3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 удивительных семь «Я»!</a:t>
            </a:r>
          </a:p>
          <a:p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Кто они мне подскажите?</a:t>
            </a:r>
          </a:p>
          <a:p>
            <a:r>
              <a:rPr lang="ru-RU" sz="36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Тему вы определите!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04800" y="4149080"/>
            <a:ext cx="4343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8000" b="1" i="1" dirty="0">
                <a:solidFill>
                  <a:srgbClr val="FF0066"/>
                </a:solidFill>
                <a:latin typeface="Verdana" pitchFamily="34" charset="0"/>
              </a:rPr>
              <a:t>Семья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610100" y="2772665"/>
            <a:ext cx="3994348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9600" b="1" i="1">
                <a:solidFill>
                  <a:srgbClr val="FF0066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FF9900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FCF600"/>
                </a:solidFill>
                <a:latin typeface="Monotype Corsiva" pitchFamily="66" charset="0"/>
              </a:rPr>
              <a:t>Я</a:t>
            </a:r>
          </a:p>
          <a:p>
            <a:pPr algn="r">
              <a:spcBef>
                <a:spcPct val="50000"/>
              </a:spcBef>
            </a:pPr>
            <a:r>
              <a:rPr lang="ru-RU" sz="9600" b="1" i="1">
                <a:solidFill>
                  <a:schemeClr val="hlink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3399FF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0000FF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6600CC"/>
                </a:solidFill>
                <a:latin typeface="Monotype Corsiva" pitchFamily="66" charset="0"/>
              </a:rPr>
              <a:t>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Тема: «Как живёт семья»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0622" y="1916832"/>
            <a:ext cx="6768752" cy="43712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26307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семья?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25538"/>
            <a:ext cx="8229600" cy="532765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altLang="ru-RU" sz="2800" b="1" dirty="0" smtClean="0">
              <a:solidFill>
                <a:srgbClr val="7030A0"/>
              </a:solidFill>
            </a:endParaRPr>
          </a:p>
          <a:p>
            <a:pPr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7030A0"/>
                </a:solidFill>
              </a:rPr>
              <a:t>Семья </a:t>
            </a:r>
            <a:r>
              <a:rPr lang="ru-RU" altLang="ru-RU" sz="2800" b="1" dirty="0">
                <a:solidFill>
                  <a:srgbClr val="7030A0"/>
                </a:solidFill>
              </a:rPr>
              <a:t>– э</a:t>
            </a:r>
            <a:r>
              <a:rPr lang="ru-RU" altLang="ru-RU" sz="2800" b="1" dirty="0" smtClean="0">
                <a:solidFill>
                  <a:srgbClr val="7030A0"/>
                </a:solidFill>
              </a:rPr>
              <a:t>то группа живущих вместе           близких родственников. </a:t>
            </a:r>
          </a:p>
          <a:p>
            <a:pPr marL="0" indent="0" algn="r">
              <a:lnSpc>
                <a:spcPct val="90000"/>
              </a:lnSpc>
              <a:buNone/>
            </a:pPr>
            <a:r>
              <a:rPr lang="ru-RU" altLang="ru-RU" sz="2800" u="sng" dirty="0" err="1" smtClean="0">
                <a:solidFill>
                  <a:srgbClr val="7030A0"/>
                </a:solidFill>
              </a:rPr>
              <a:t>С.И.Ожегов</a:t>
            </a:r>
            <a:endParaRPr lang="ru-RU" altLang="ru-RU" sz="2800" u="sng" dirty="0" smtClean="0">
              <a:solidFill>
                <a:srgbClr val="7030A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ru-RU" altLang="ru-RU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Семья- </a:t>
            </a:r>
            <a:r>
              <a:rPr lang="ru-RU" altLang="ru-RU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это </a:t>
            </a:r>
            <a:r>
              <a:rPr lang="ru-RU" alt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группа людей, состоящая из родителей, детей, внуков и ближних родственников, живущих вместе.</a:t>
            </a:r>
          </a:p>
          <a:p>
            <a:pPr marL="0" indent="0" algn="r">
              <a:lnSpc>
                <a:spcPct val="90000"/>
              </a:lnSpc>
              <a:buNone/>
            </a:pPr>
            <a:r>
              <a:rPr lang="ru-RU" alt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altLang="ru-RU" sz="2800" u="sng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Д.Н.Ушаков</a:t>
            </a:r>
            <a:endParaRPr lang="ru-RU" altLang="ru-RU" sz="2800" u="sng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altLang="ru-RU" sz="2800" dirty="0" smtClean="0">
                <a:solidFill>
                  <a:schemeClr val="bg2">
                    <a:lumMod val="50000"/>
                  </a:schemeClr>
                </a:solidFill>
              </a:rPr>
              <a:t>                               </a:t>
            </a:r>
            <a:endParaRPr lang="ru-RU" altLang="ru-RU" sz="2800" u="sng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2662237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307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496944" cy="3754760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«Счастлив тот, кто счастлив  у себя дома». 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Л.Н. Толстой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43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wallpampers.ru/pictures/1733/1680_windmil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8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vsedetyam.com.ua/upload/catalog/galery/2711/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00232" y="476672"/>
            <a:ext cx="4849889" cy="4513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518" y="197478"/>
            <a:ext cx="5565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800" b="1" dirty="0">
              <a:solidFill>
                <a:srgbClr val="009999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3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z="3600" i="1" dirty="0" smtClean="0">
                <a:solidFill>
                  <a:srgbClr val="FF0000"/>
                </a:solidFill>
              </a:rPr>
              <a:t>Подобрать   определение:</a:t>
            </a:r>
            <a:endParaRPr lang="ru-RU" altLang="ru-RU" sz="3600" i="1" dirty="0">
              <a:solidFill>
                <a:srgbClr val="FF0000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 smtClean="0">
                <a:solidFill>
                  <a:srgbClr val="002060"/>
                </a:solidFill>
              </a:rPr>
              <a:t>Сестра </a:t>
            </a:r>
            <a:r>
              <a:rPr lang="ru-RU" altLang="ru-RU" dirty="0">
                <a:solidFill>
                  <a:srgbClr val="002060"/>
                </a:solidFill>
              </a:rPr>
              <a:t>папы                        дедушка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002060"/>
                </a:solidFill>
              </a:rPr>
              <a:t>Мать мамы                           тетя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002060"/>
                </a:solidFill>
              </a:rPr>
              <a:t>Отец папы                             прабабушка 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002060"/>
                </a:solidFill>
              </a:rPr>
              <a:t>Брат мамы                            бабушка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002060"/>
                </a:solidFill>
              </a:rPr>
              <a:t>Бабушка мамы                      дядя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002060"/>
                </a:solidFill>
              </a:rPr>
              <a:t>Сын брата папы                    двоюродный</a:t>
            </a:r>
          </a:p>
          <a:p>
            <a:pPr>
              <a:buFontTx/>
              <a:buNone/>
            </a:pPr>
            <a:r>
              <a:rPr lang="ru-RU" altLang="ru-RU" dirty="0">
                <a:solidFill>
                  <a:srgbClr val="002060"/>
                </a:solidFill>
              </a:rPr>
              <a:t>                                             брат</a:t>
            </a: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2901466" y="2300553"/>
            <a:ext cx="3110694" cy="58552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2698750" y="2984499"/>
            <a:ext cx="3313410" cy="10207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V="1">
            <a:off x="2698750" y="2406650"/>
            <a:ext cx="2953370" cy="114935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2555776" y="4133851"/>
            <a:ext cx="3383855" cy="46037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V="1">
            <a:off x="3419872" y="3556002"/>
            <a:ext cx="2592288" cy="116914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V="1">
            <a:off x="3707904" y="5286799"/>
            <a:ext cx="2448272" cy="984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28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1" grpId="0" animBg="1"/>
      <p:bldP spid="8202" grpId="0" animBg="1"/>
      <p:bldP spid="8203" grpId="0" animBg="1"/>
      <p:bldP spid="8204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1000125" y="285750"/>
            <a:ext cx="7358063" cy="1346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  Найди  пару!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071678"/>
            <a:ext cx="31663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БАБУШКА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50" y="5254625"/>
            <a:ext cx="2444750" cy="1779588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163" y="4254500"/>
            <a:ext cx="2286000" cy="1781175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" y="3181350"/>
            <a:ext cx="2273300" cy="1781175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0250" y="1609725"/>
            <a:ext cx="3254375" cy="1779588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76738" y="5400675"/>
            <a:ext cx="2554287" cy="1774825"/>
          </a:xfrm>
          <a:prstGeom prst="rect">
            <a:avLst/>
          </a:prstGeom>
          <a:noFill/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9950" y="3895725"/>
            <a:ext cx="2998788" cy="1779588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62275" y="2895600"/>
            <a:ext cx="5248275" cy="17795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59014" y="476672"/>
            <a:ext cx="500066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 семье ___ … человек.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2.Маму зовут … Ей нравится…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Папу зовут … Он любит...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Бабушку зовут ….Она занимается…..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Дедушку зовут …..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Имя брата 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Сестру зовут 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736"/>
            <a:ext cx="8218487" cy="5805264"/>
          </a:xfrm>
        </p:spPr>
        <p:txBody>
          <a:bodyPr/>
          <a:lstStyle/>
          <a:p>
            <a:r>
              <a:rPr lang="ru-RU" altLang="ru-RU" sz="2800" dirty="0">
                <a:solidFill>
                  <a:srgbClr val="7030A0"/>
                </a:solidFill>
              </a:rPr>
              <a:t>Встаньте, у кого многодетная семья.</a:t>
            </a:r>
          </a:p>
          <a:p>
            <a:r>
              <a:rPr lang="ru-RU" altLang="ru-RU" sz="2800" dirty="0">
                <a:solidFill>
                  <a:srgbClr val="7030A0"/>
                </a:solidFill>
              </a:rPr>
              <a:t>Встаньте, у кого есть бабушки и дедушки?</a:t>
            </a:r>
          </a:p>
          <a:p>
            <a:r>
              <a:rPr lang="ru-RU" altLang="ru-RU" sz="2800" dirty="0">
                <a:solidFill>
                  <a:srgbClr val="7030A0"/>
                </a:solidFill>
              </a:rPr>
              <a:t>Встаньте </a:t>
            </a:r>
            <a:r>
              <a:rPr lang="ru-RU" altLang="ru-RU" sz="2800" dirty="0" smtClean="0">
                <a:solidFill>
                  <a:srgbClr val="7030A0"/>
                </a:solidFill>
              </a:rPr>
              <a:t>,у </a:t>
            </a:r>
            <a:r>
              <a:rPr lang="ru-RU" altLang="ru-RU" sz="2800" dirty="0">
                <a:solidFill>
                  <a:srgbClr val="7030A0"/>
                </a:solidFill>
              </a:rPr>
              <a:t>кого есть двоюродные братья и сестры  </a:t>
            </a:r>
          </a:p>
          <a:p>
            <a:r>
              <a:rPr lang="ru-RU" altLang="ru-RU" sz="2800" dirty="0" smtClean="0">
                <a:solidFill>
                  <a:srgbClr val="7030A0"/>
                </a:solidFill>
              </a:rPr>
              <a:t>У </a:t>
            </a:r>
            <a:r>
              <a:rPr lang="ru-RU" altLang="ru-RU" sz="2800" dirty="0">
                <a:solidFill>
                  <a:srgbClr val="7030A0"/>
                </a:solidFill>
              </a:rPr>
              <a:t>кого есть старший брат</a:t>
            </a:r>
          </a:p>
          <a:p>
            <a:r>
              <a:rPr lang="ru-RU" altLang="ru-RU" sz="2800" dirty="0">
                <a:solidFill>
                  <a:srgbClr val="7030A0"/>
                </a:solidFill>
              </a:rPr>
              <a:t>У кого есть старшая сестра</a:t>
            </a:r>
            <a:r>
              <a:rPr lang="ru-RU" altLang="ru-RU" dirty="0">
                <a:solidFill>
                  <a:srgbClr val="7030A0"/>
                </a:solidFill>
              </a:rPr>
              <a:t> </a:t>
            </a:r>
          </a:p>
          <a:p>
            <a:pPr marL="0" indent="0">
              <a:buNone/>
            </a:pPr>
            <a:endParaRPr lang="ru-RU" altLang="ru-RU" dirty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258888" y="188913"/>
            <a:ext cx="64817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Тема: «Как живёт семья»</a:t>
            </a:r>
            <a:endParaRPr lang="ru-RU" altLang="ru-RU" sz="3600" dirty="0">
              <a:solidFill>
                <a:srgbClr val="7030A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7581" y="4208925"/>
            <a:ext cx="3384376" cy="23202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1684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0188" y="397631"/>
            <a:ext cx="8662292" cy="4687553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Семья </a:t>
            </a:r>
            <a:r>
              <a:rPr lang="ru-RU" altLang="ru-RU" sz="2800" dirty="0">
                <a:solidFill>
                  <a:srgbClr val="7030A0"/>
                </a:solidFill>
              </a:rPr>
              <a:t>– самое главное в жизни для каждого </a:t>
            </a:r>
            <a:r>
              <a:rPr lang="ru-RU" altLang="ru-RU" sz="2800" dirty="0" smtClean="0">
                <a:solidFill>
                  <a:srgbClr val="7030A0"/>
                </a:solidFill>
              </a:rPr>
              <a:t>из   нас</a:t>
            </a:r>
            <a:r>
              <a:rPr lang="ru-RU" altLang="ru-RU" sz="2800" dirty="0">
                <a:solidFill>
                  <a:srgbClr val="7030A0"/>
                </a:solidFill>
              </a:rPr>
              <a:t>. </a:t>
            </a:r>
            <a:r>
              <a:rPr lang="ru-RU" altLang="ru-RU" sz="2800" dirty="0" smtClean="0">
                <a:solidFill>
                  <a:srgbClr val="7030A0"/>
                </a:solidFill>
              </a:rPr>
              <a:t>Именно </a:t>
            </a:r>
            <a:r>
              <a:rPr lang="ru-RU" altLang="ru-RU" sz="2800" dirty="0">
                <a:solidFill>
                  <a:srgbClr val="7030A0"/>
                </a:solidFill>
              </a:rPr>
              <a:t>в семье мы учимся </a:t>
            </a:r>
            <a:r>
              <a:rPr lang="ru-RU" altLang="ru-RU" sz="2800" dirty="0" smtClean="0">
                <a:solidFill>
                  <a:srgbClr val="7030A0"/>
                </a:solidFill>
              </a:rPr>
              <a:t>любви, ответственности</a:t>
            </a:r>
            <a:r>
              <a:rPr lang="ru-RU" altLang="ru-RU" sz="2800" dirty="0">
                <a:solidFill>
                  <a:srgbClr val="7030A0"/>
                </a:solidFill>
              </a:rPr>
              <a:t>, заботе и уважению, ощущение  своей нужности близким, </a:t>
            </a:r>
            <a:r>
              <a:rPr lang="ru-RU" altLang="ru-RU" sz="2800" dirty="0" smtClean="0">
                <a:solidFill>
                  <a:srgbClr val="7030A0"/>
                </a:solidFill>
              </a:rPr>
              <a:t> вере того, что есть </a:t>
            </a:r>
            <a:r>
              <a:rPr lang="ru-RU" altLang="ru-RU" sz="2800" dirty="0">
                <a:solidFill>
                  <a:srgbClr val="7030A0"/>
                </a:solidFill>
              </a:rPr>
              <a:t>на земле место, где тебя ждут и любят.</a:t>
            </a:r>
          </a:p>
        </p:txBody>
      </p:sp>
      <p:pic>
        <p:nvPicPr>
          <p:cNvPr id="16388" name="Picture 4" descr="mpj040964100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780928"/>
            <a:ext cx="3672408" cy="367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979613" y="188913"/>
            <a:ext cx="648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360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171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олшебная композиция - Хрустальная грусть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  <p:pic>
        <p:nvPicPr>
          <p:cNvPr id="3074" name="Picture 2" descr="http://www.zastavki.com/pictures/originals/2017People___Children_Little_smiling_girl_in_the_sun_117925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4947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5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Закончи предложение…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3920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Если бы на наш урок пришли близкие вам люди, то что бы  вы им важного могли сказать?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</a:rPr>
              <a:t>Я хочу, чтобы мои мама и папа были …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</a:rPr>
              <a:t>Я люблю, когда бабушка…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</a:rPr>
              <a:t>Мои мама и папа самые…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</a:rPr>
              <a:t>Я люблю своих родителей за то, что…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</a:rPr>
              <a:t>Свою семью я считаю…</a:t>
            </a:r>
          </a:p>
        </p:txBody>
      </p:sp>
    </p:spTree>
    <p:extLst>
      <p:ext uri="{BB962C8B-B14F-4D97-AF65-F5344CB8AC3E}">
        <p14:creationId xmlns:p14="http://schemas.microsoft.com/office/powerpoint/2010/main" xmlns="" val="397797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633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Какова была тема нашего урока сегодня?</a:t>
            </a:r>
          </a:p>
          <a:p>
            <a:pPr marL="0" indent="0" algn="ctr">
              <a:buNone/>
            </a:pPr>
            <a:r>
              <a:rPr lang="ru-RU" sz="2400" dirty="0" smtClean="0"/>
              <a:t>Что такое семья? Как относятся друг другу члены семьи?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Семья-это самые близкие люди.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 Членов семьи объединяют любовь и уважение друг к другу, взаимная забота и помощь, совместные труд и отдых.</a:t>
            </a:r>
          </a:p>
          <a:p>
            <a:pPr marL="0" indent="0" algn="ctr">
              <a:buNone/>
            </a:pPr>
            <a:endParaRPr lang="ru-RU" sz="24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861048"/>
            <a:ext cx="4687044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8261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5A21C-0292-4B8E-864D-79859F40697C}" type="slidenum">
              <a:rPr lang="ru-RU" altLang="ru-RU"/>
              <a:pPr/>
              <a:t>22</a:t>
            </a:fld>
            <a:endParaRPr lang="ru-RU" altLang="ru-RU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207561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718050" cy="48965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2838" y="332656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Мама – красавица в доме жила, своей добротой и умом слыла.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5611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gnbcbible.com/images/father%20w%20children.gif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6503"/>
            <a:ext cx="4608512" cy="6120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620688"/>
            <a:ext cx="3995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  <a:t>Папа – силач, </a:t>
            </a:r>
            <a:b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</a:br>
            <a: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  <a:t>спортсмен – </a:t>
            </a:r>
            <a:b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</a:br>
            <a: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  <a:t>удалец, опора                      семьи – </a:t>
            </a:r>
            <a:b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</a:br>
            <a:r>
              <a:rPr lang="ru-RU" sz="40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+mj-ea"/>
                <a:cs typeface="Times New Roman" pitchFamily="18" charset="0"/>
              </a:rPr>
              <a:t>настоящий отец!</a:t>
            </a:r>
            <a:endParaRPr lang="ru-RU" dirty="0"/>
          </a:p>
        </p:txBody>
      </p:sp>
    </p:spTree>
  </p:cSld>
  <p:clrMapOvr>
    <a:masterClrMapping/>
  </p:clrMapOvr>
  <p:transition spd="slow">
    <p:wheel spokes="8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9" descr="http://nbnmbball.com/images/boy_with_ball.jpg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0648"/>
            <a:ext cx="4680520" cy="6286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60648"/>
            <a:ext cx="3500462" cy="659735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В доме ещё сестрёнка была, в куклы играла, </a:t>
            </a:r>
            <a:b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по лужам скакала.</a:t>
            </a:r>
            <a:b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itchFamily="18" charset="0"/>
              </a:rPr>
              <a:t>Очень забавной девчушка была!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Содержимое 7" descr="http://img-novosib.fotki.yandex.ru/get/4814/89635038.621/0_6fcb3_d601a429_XL"/>
          <p:cNvPicPr>
            <a:picLocks noGrp="1"/>
          </p:cNvPicPr>
          <p:nvPr>
            <p:ph sz="quarter" idx="1"/>
          </p:nvPr>
        </p:nvPicPr>
        <p:blipFill>
          <a:blip r:embed="rId3" cstate="print"/>
          <a:srcRect r="3040" b="6650"/>
          <a:stretch>
            <a:fillRect/>
          </a:stretch>
        </p:blipFill>
        <p:spPr bwMode="auto">
          <a:xfrm>
            <a:off x="4427984" y="332656"/>
            <a:ext cx="4000527" cy="5929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28604"/>
            <a:ext cx="3744416" cy="5880716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Бабушка </a:t>
            </a:r>
            <a:b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ними – старушка – жила, целыми днями вязать могла!</a:t>
            </a:r>
            <a:r>
              <a:rPr lang="ru-RU" sz="4000" i="1" dirty="0" smtClean="0">
                <a:solidFill>
                  <a:srgbClr val="7030A0"/>
                </a:solidFill>
              </a:rPr>
              <a:t/>
            </a:r>
            <a:br>
              <a:rPr lang="ru-RU" sz="4000" i="1" dirty="0" smtClean="0">
                <a:solidFill>
                  <a:srgbClr val="7030A0"/>
                </a:solidFill>
              </a:rPr>
            </a:br>
            <a:endParaRPr lang="ru-RU" sz="4000" i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http://images.clipartof.com/small/32826-Clipart-Illustration-Of-A-Happy-Grandmother-Sitting-In-A-Green-Chair-And-Knitting.jpg"/>
          <p:cNvPicPr>
            <a:picLocks noGrp="1"/>
          </p:cNvPicPr>
          <p:nvPr>
            <p:ph sz="quarter" idx="1"/>
          </p:nvPr>
        </p:nvPicPr>
        <p:blipFill>
          <a:blip r:embed="rId3" cstate="print"/>
          <a:srcRect r="6993" b="-19"/>
          <a:stretch>
            <a:fillRect/>
          </a:stretch>
        </p:blipFill>
        <p:spPr bwMode="auto">
          <a:xfrm>
            <a:off x="3857620" y="404664"/>
            <a:ext cx="4746828" cy="60405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3240360" cy="5904656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Дедушка старенький </a:t>
            </a:r>
            <a:b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доме том жил, очень газеты читать он любил!</a:t>
            </a:r>
            <a:b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t1.ftcdn.net/jpg/00/28/78/52/400_F_28785241_wdjzsiKKgk72thrInAquddVtzf8UzVcm.jpg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76672"/>
            <a:ext cx="5032580" cy="5969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plus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семья0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343059" y="1484784"/>
            <a:ext cx="6551612" cy="4183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3318" y="188640"/>
            <a:ext cx="46710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СЕМЬЯ</a:t>
            </a:r>
            <a:endParaRPr lang="ru-RU" sz="6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516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383</Words>
  <Application>Microsoft Office PowerPoint</Application>
  <PresentationFormat>Экран (4:3)</PresentationFormat>
  <Paragraphs>62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Текстура</vt:lpstr>
      <vt:lpstr>Слайд 1</vt:lpstr>
      <vt:lpstr>Слайд 2</vt:lpstr>
      <vt:lpstr>Слайд 3</vt:lpstr>
      <vt:lpstr>Слайд 4</vt:lpstr>
      <vt:lpstr>Слайд 5</vt:lpstr>
      <vt:lpstr>В доме ещё сестрёнка была, в куклы играла,  по лужам скакала. Очень забавной девчушка была! </vt:lpstr>
      <vt:lpstr>Бабушка  с ними – старушка – жила, целыми днями вязать могла! </vt:lpstr>
      <vt:lpstr>Дедушка старенький  в доме том жил, очень газеты читать он любил! </vt:lpstr>
      <vt:lpstr>Слайд 9</vt:lpstr>
      <vt:lpstr>Слайд 10</vt:lpstr>
      <vt:lpstr>Тема: «Как живёт семья»</vt:lpstr>
      <vt:lpstr>Что такое семья?</vt:lpstr>
      <vt:lpstr>Слайд 13</vt:lpstr>
      <vt:lpstr>Слайд 14</vt:lpstr>
      <vt:lpstr>Подобрать   определение:</vt:lpstr>
      <vt:lpstr>Слайд 16</vt:lpstr>
      <vt:lpstr>Слайд 17</vt:lpstr>
      <vt:lpstr>Слайд 18</vt:lpstr>
      <vt:lpstr>Слайд 19</vt:lpstr>
      <vt:lpstr>Закончи предложение…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«Как живёт семья»</dc:title>
  <dc:creator>ASUS</dc:creator>
  <cp:lastModifiedBy>Пользователь Windows</cp:lastModifiedBy>
  <cp:revision>48</cp:revision>
  <dcterms:created xsi:type="dcterms:W3CDTF">2013-04-01T13:50:55Z</dcterms:created>
  <dcterms:modified xsi:type="dcterms:W3CDTF">2022-10-12T08:22:23Z</dcterms:modified>
</cp:coreProperties>
</file>