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33"/>
  </p:notesMasterIdLst>
  <p:sldIdLst>
    <p:sldId id="256" r:id="rId2"/>
    <p:sldId id="279" r:id="rId3"/>
    <p:sldId id="267" r:id="rId4"/>
    <p:sldId id="341" r:id="rId5"/>
    <p:sldId id="257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67" r:id="rId18"/>
    <p:sldId id="354" r:id="rId19"/>
    <p:sldId id="368" r:id="rId20"/>
    <p:sldId id="356" r:id="rId21"/>
    <p:sldId id="357" r:id="rId22"/>
    <p:sldId id="358" r:id="rId23"/>
    <p:sldId id="359" r:id="rId24"/>
    <p:sldId id="360" r:id="rId25"/>
    <p:sldId id="363" r:id="rId26"/>
    <p:sldId id="362" r:id="rId27"/>
    <p:sldId id="361" r:id="rId28"/>
    <p:sldId id="288" r:id="rId29"/>
    <p:sldId id="364" r:id="rId30"/>
    <p:sldId id="365" r:id="rId31"/>
    <p:sldId id="36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112" autoAdjust="0"/>
    <p:restoredTop sz="96743" autoAdjust="0"/>
  </p:normalViewPr>
  <p:slideViewPr>
    <p:cSldViewPr>
      <p:cViewPr>
        <p:scale>
          <a:sx n="50" d="100"/>
          <a:sy n="50" d="100"/>
        </p:scale>
        <p:origin x="-2250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1392E-2EE7-4A89-BD40-0334D43AD5C2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54A53A-FD12-4644-890A-E0959A11B6C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8786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6BB59D-9515-49E3-A858-DCC2F6853608}" type="slidenum">
              <a:rPr lang="ru-RU" smtClean="0"/>
              <a:pPr/>
              <a:t>5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AF7D0-DABA-4A4C-B214-D3978629A38B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4805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27871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2127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43371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3CD1D-C897-43B0-BCB1-9E3E9B01C9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54667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5851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2365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2509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5280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648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2752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9463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223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54;&#1057;&#1057;&#1048;&#1071;\Desktop\&#1087;&#1077;&#1089;&#1085;&#1080;%20&#1085;&#1072;%20&#1087;&#1088;&#1086;&#1097;&#1072;&#1085;&#1080;&#1077;\&#1076;&#1083;&#1103;%201%20&#1079;&#1074;&#1086;&#1085;&#1082;&#1072;.mp3" TargetMode="Externa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54;&#1057;&#1057;&#1048;&#1071;\Desktop\&#1087;&#1077;&#1089;&#1085;&#1080;%20&#1085;&#1072;%20&#1087;&#1088;&#1086;&#1097;&#1072;&#1085;&#1080;&#1077;\&#1076;&#1086;&#1088;&#1086;&#1075;&#1072;%20&#1076;&#1086;&#1073;&#1088;&#1072;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2.png"/><Relationship Id="rId2" Type="http://schemas.openxmlformats.org/officeDocument/2006/relationships/audio" Target="file:///C:\Users\&#1056;&#1054;&#1057;&#1057;&#1048;&#1071;\Desktop\&#1087;&#1077;&#1089;&#1085;&#1080;%20&#1085;&#1072;%20&#1087;&#1088;&#1086;&#1097;&#1072;&#1085;&#1080;&#1077;\&#1084;&#1080;&#1085;&#1091;&#1089;%20&#1103;%20&#1085;&#1072;%20&#1089;&#1086;&#1083;&#1085;&#1099;&#1096;&#1082;&#1077;%20&#1083;&#1077;&#1078;&#1091;.mp3" TargetMode="External"/><Relationship Id="rId1" Type="http://schemas.openxmlformats.org/officeDocument/2006/relationships/audio" Target="file:///C:\Users\&#1052;&#1072;&#1088;&#1080;&#1085;&#1072;\Desktop\&#1074;&#1099;&#1087;&#1091;&#1089;&#1082;&#1085;&#1086;&#1081;%204%20&#1082;&#1083;&#1072;&#1089;&#1089;%202013&#1075;&#1086;&#1076;\&#1043;&#1086;&#1083;&#1091;&#1073;&#1086;&#1081;%20&#1042;&#1072;&#1075;&#1086;&#1085;%20(cut-mp3.com)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6;&#1054;&#1057;&#1057;&#1048;&#1071;\Desktop\&#1087;&#1077;&#1089;&#1085;&#1080;%20&#1085;&#1072;%20&#1087;&#1088;&#1086;&#1097;&#1072;&#1085;&#1080;&#1077;\&#1087;&#1086;&#1075;&#1086;&#1085;&#1103;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8.png"/><Relationship Id="rId2" Type="http://schemas.openxmlformats.org/officeDocument/2006/relationships/audio" Target="file:///C:\Users\&#1056;&#1054;&#1057;&#1057;&#1048;&#1071;\Desktop\&#1087;&#1077;&#1089;&#1085;&#1080;%20&#1085;&#1072;%20&#1087;&#1088;&#1086;&#1097;&#1072;&#1085;&#1080;&#1077;\&#1050;&#1088;&#1086;&#1082;&#1086;&#1076;&#1080;&#1083;%20&#1043;&#1077;&#1085;&#1072;%20-%20&#1043;&#1086;&#1083;&#1091;&#1073;&#1086;&#1081;%20&#1042;&#1072;&#1075;&#1086;&#1085;%20(&#1086;&#1088;&#1080;&#1075;&#1080;&#1085;&#1072;&#1083;&#1100;&#1085;&#1099;&#1081;%20&#1084;&#1080;&#1085;&#1091;&#1089;)%20(www.hotplayer.ru).mp3" TargetMode="External"/><Relationship Id="rId1" Type="http://schemas.openxmlformats.org/officeDocument/2006/relationships/audio" Target="file:///C:\Users\&#1052;&#1072;&#1088;&#1080;&#1085;&#1072;\Desktop\&#1074;&#1099;&#1087;&#1091;&#1089;&#1082;&#1085;&#1086;&#1081;%204%20&#1082;&#1083;&#1072;&#1089;&#1089;%202013&#1075;&#1086;&#1076;\&#1043;&#1086;&#1083;&#1091;&#1073;&#1086;&#1081;%20&#1042;&#1072;&#1075;&#1086;&#1085;%20(cut-mp3.com).mp3" TargetMode="External"/><Relationship Id="rId6" Type="http://schemas.openxmlformats.org/officeDocument/2006/relationships/image" Target="../media/image27.jpeg"/><Relationship Id="rId5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&#1052;&#1072;&#1088;&#1080;&#1085;&#1072;\Music\&#1056;&#1086;&#1090;&#1072;,%20&#1087;&#1086;&#1076;&#1098;&#1105;&#1084;!.mp3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56;&#1054;&#1057;&#1057;&#1048;&#1071;\Desktop\&#1087;&#1077;&#1089;&#1085;&#1080;%20&#1085;&#1072;%20&#1087;&#1088;&#1086;&#1097;&#1072;&#1085;&#1080;&#1077;\&#1063;&#1091;&#1085;&#1075;&#1072;-&#1095;&#1072;&#1085;&#1075;&#1072;%20(&#1084;&#1080;&#1085;&#1091;&#1089;)%20-%20&#1063;&#1091;&#1085;&#1075;&#1072;-&#1095;&#1072;&#1085;&#1075;&#1072;%20(www.hotplayer.ru).mp3" TargetMode="External"/><Relationship Id="rId1" Type="http://schemas.openxmlformats.org/officeDocument/2006/relationships/audio" Target="file:///I:\&#1085;&#1072;&#1096;%20&#1074;&#1099;&#1087;&#1091;&#1089;&#1082;%202013\&#1093;&#1074;&#1072;&#1089;&#1090;&#1072;&#1090;&#1100;%20&#1103;%20&#1089;&#1077;&#1081;&#1095;&#1072;&#1089;%20&#1085;&#1077;%20&#1089;&#1090;&#1072;&#1085;&#1091;)%20(cut-mp3.com).mp3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&#1052;&#1072;&#1088;&#1080;&#1085;&#1072;\Music\&#1056;&#1086;&#1090;&#1072;,%20&#1087;&#1086;&#1076;&#1098;&#1105;&#1084;!.mp3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52;&#1072;&#1084;&#1072;\&#1056;&#1072;&#1073;&#1086;&#1095;&#1080;&#1081;%20&#1089;&#1090;&#1086;&#1083;\&#1096;&#1082;&#1086;&#1083;&#1072;\&#1042;&#1053;&#1045;&#1050;&#1051;&#1040;~1\&#1089;&#1077;&#1084;&#1077;&#1081;&#1085;&#1099;&#1077;%20&#1082;&#1083;&#1091;&#1073;&#1099;\&#1074;&#1099;&#1087;&#1091;&#1089;&#1082;&#1085;&#1086;&#1081;\4%20&#1075;\33%20&#1082;&#1086;&#1088;&#1086;&#1074;&#1099;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54;&#1057;&#1057;&#1048;&#1071;\Desktop\&#1087;&#1077;&#1089;&#1085;&#1080;%20&#1085;&#1072;%20&#1087;&#1088;&#1086;&#1097;&#1072;&#1085;&#1080;&#1077;\&#1047;&#1072;&#1089;&#1090;&#1072;&#1074;&#1082;&#1072;%20-%20&#1045;&#1088;&#1072;&#1083;&#1072;&#1096;%20&#1073;&#1077;&#1079;%20&#1089;&#1083;&#1086;&#1074;.mp3" TargetMode="Externa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54;&#1057;&#1057;&#1048;&#1071;\Desktop\&#1087;&#1077;&#1089;&#1085;&#1080;%20&#1085;&#1072;%20&#1087;&#1088;&#1086;&#1097;&#1072;&#1085;&#1080;&#1077;\&#1063;&#1072;&#1089;&#1090;&#1091;&#1096;&#1082;&#1080;_-_&#1052;&#1080;&#1085;&#1091;&#1089;_-_(mp3poisk.net).mp3" TargetMode="Externa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5.png"/><Relationship Id="rId5" Type="http://schemas.microsoft.com/office/2007/relationships/media" Target="../media/media1.mp3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52;&#1072;&#1088;&#1080;&#1085;&#1072;\Desktop\&#1074;&#1099;&#1087;&#1091;&#1089;&#1082;&#1085;&#1086;&#1081;%204%20&#1082;&#1083;&#1072;&#1089;&#1089;%202013&#1075;&#1086;&#1076;\&#1063;&#1077;&#1073;&#1091;&#1088;&#1072;&#1096;&#1082;&#1072;%20(cut-mp3.com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&#1056;&#1054;&#1057;&#1057;&#1048;&#1071;\Desktop\&#1087;&#1077;&#1089;&#1085;&#1080;%20&#1085;&#1072;%20&#1087;&#1088;&#1086;&#1097;&#1072;&#1085;&#1080;&#1077;\SAM_1758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54;&#1057;&#1057;&#1048;&#1071;\Desktop\&#1087;&#1077;&#1089;&#1085;&#1080;%20&#1085;&#1072;%20&#1087;&#1088;&#1086;&#1097;&#1072;&#1085;&#1080;&#1077;\&#1044;&#1077;&#1090;&#1089;&#1082;&#1072;&#1103;%20-%20&#1063;&#1077;&#1084;&#1091;%20&#1059;&#1095;&#1072;&#1090;%20&#1042;%20&#1064;&#1082;&#1086;&#1083;&#1077;%20(megapesni.com).mp3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5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1267" name="Picture 6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2" descr="C:\Users\Анюта\Desktop\колокольчики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5175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WordArt 8"/>
          <p:cNvSpPr>
            <a:spLocks noChangeArrowheads="1" noChangeShapeType="1" noTextEdit="1"/>
          </p:cNvSpPr>
          <p:nvPr/>
        </p:nvSpPr>
        <p:spPr bwMode="auto">
          <a:xfrm>
            <a:off x="3348038" y="3141663"/>
            <a:ext cx="5267325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Прощание с</a:t>
            </a:r>
            <a:endParaRPr lang="ru-RU" sz="48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48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Начальной школой!</a:t>
            </a:r>
            <a:endParaRPr lang="ru-RU" sz="48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muzzebra.ru/uploads/images/pesni_pro_shkolu_do_svidanija_nachalnaja_shko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76257"/>
          </a:xfrm>
          <a:prstGeom prst="rect">
            <a:avLst/>
          </a:prstGeom>
          <a:noFill/>
        </p:spPr>
      </p:pic>
      <p:pic>
        <p:nvPicPr>
          <p:cNvPr id="3" name="для 1 зво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8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artleo.com/pic/201211/1280x1024/artleo.com-359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3560"/>
          </a:xfrm>
          <a:prstGeom prst="rect">
            <a:avLst/>
          </a:prstGeom>
          <a:noFill/>
        </p:spPr>
      </p:pic>
      <p:pic>
        <p:nvPicPr>
          <p:cNvPr id="3" name="дорога доб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8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i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D:\4521899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686800" cy="555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Прямоугольник 4"/>
          <p:cNvSpPr>
            <a:spLocks noChangeArrowheads="1"/>
          </p:cNvSpPr>
          <p:nvPr/>
        </p:nvSpPr>
        <p:spPr bwMode="auto">
          <a:xfrm>
            <a:off x="0" y="0"/>
            <a:ext cx="1570038" cy="600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4800" i="1">
              <a:latin typeface="Times New Roman" pitchFamily="18" charset="0"/>
              <a:cs typeface="Times New Roman" pitchFamily="18" charset="0"/>
            </a:endParaRPr>
          </a:p>
          <a:p>
            <a:endParaRPr lang="ru-RU" sz="4800" i="1">
              <a:latin typeface="Times New Roman" pitchFamily="18" charset="0"/>
              <a:cs typeface="Times New Roman" pitchFamily="18" charset="0"/>
            </a:endParaRPr>
          </a:p>
          <a:p>
            <a:endParaRPr lang="ru-RU" sz="4800" i="1">
              <a:latin typeface="Times New Roman" pitchFamily="18" charset="0"/>
              <a:cs typeface="Times New Roman" pitchFamily="18" charset="0"/>
            </a:endParaRPr>
          </a:p>
          <a:p>
            <a:endParaRPr lang="ru-RU" sz="4800" i="1">
              <a:latin typeface="Times New Roman" pitchFamily="18" charset="0"/>
              <a:cs typeface="Times New Roman" pitchFamily="18" charset="0"/>
            </a:endParaRPr>
          </a:p>
          <a:p>
            <a:endParaRPr lang="ru-RU" sz="4800" i="1">
              <a:latin typeface="Times New Roman" pitchFamily="18" charset="0"/>
              <a:cs typeface="Times New Roman" pitchFamily="18" charset="0"/>
            </a:endParaRPr>
          </a:p>
          <a:p>
            <a:endParaRPr lang="ru-RU" sz="4800" i="1">
              <a:latin typeface="Times New Roman" pitchFamily="18" charset="0"/>
              <a:cs typeface="Times New Roman" pitchFamily="18" charset="0"/>
            </a:endParaRPr>
          </a:p>
          <a:p>
            <a:endParaRPr lang="ru-RU" sz="4800" i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i="1"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599" y="1"/>
            <a:ext cx="8915401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tabLst>
                <a:tab pos="1524000" algn="l"/>
              </a:tabLs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покидаем начальную школу….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.mycdn.me/i?r=AzEPZsRbOZEKgBhR0XGMT1RkW9KZwECWRaCJUlQktzqIaq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Picture 2" descr="C:\Users\Анюта\Desktop\колокольчики\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11752" y="0"/>
            <a:ext cx="223224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Голубой Вагон (cut-mp3.com).mp3">
            <a:hlinkClick r:id="" action="ppaction://media"/>
          </p:cNvPr>
          <p:cNvPicPr>
            <a:picLocks noGrp="1" noRot="1" noChangeAspect="1"/>
          </p:cNvPicPr>
          <p:nvPr>
            <p:ph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048000"/>
            <a:ext cx="304800" cy="304800"/>
          </a:xfr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i="1" u="sng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i="1" u="sng" dirty="0" smtClean="0">
                <a:solidFill>
                  <a:srgbClr val="0070C0"/>
                </a:solidFill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794" y="99989"/>
            <a:ext cx="8774388" cy="6396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09" name="Прямоугольник 6"/>
          <p:cNvSpPr>
            <a:spLocks noChangeArrowheads="1"/>
          </p:cNvSpPr>
          <p:nvPr/>
        </p:nvSpPr>
        <p:spPr bwMode="auto">
          <a:xfrm>
            <a:off x="1000125" y="500063"/>
            <a:ext cx="6643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 u="sng" dirty="0" smtClean="0">
                <a:solidFill>
                  <a:srgbClr val="0070C0"/>
                </a:solidFill>
                <a:latin typeface="Arial Black" pitchFamily="34" charset="0"/>
              </a:rPr>
              <a:t>УРОК  ЛИТЕРАТУРНОГО ЧТЕНИЯ</a:t>
            </a:r>
            <a:endParaRPr lang="ru-RU" sz="3600" b="1" i="1" u="sng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6" name="Picture 2" descr="C:\Documents and Settings\Admin\Рабочий стол\Новая папка\J03825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210729">
            <a:off x="7257507" y="3132318"/>
            <a:ext cx="1470727" cy="109938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794" y="2897698"/>
            <a:ext cx="2880320" cy="359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Админ\Desktop\IMG_33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44824"/>
            <a:ext cx="4083341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минус я на солнышке лежу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33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296400" cy="6858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1509" name="Picture 5" descr="0_29efb_ff807fe7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3813"/>
            <a:ext cx="9601200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>
            <a:off x="0" y="838200"/>
            <a:ext cx="7848600" cy="5867400"/>
          </a:xfrm>
          <a:prstGeom prst="rect">
            <a:avLst/>
          </a:prstGeom>
        </p:spPr>
        <p:txBody>
          <a:bodyPr wrap="none" fromWordArt="1">
            <a:prstTxWarp prst="textArchDownPour">
              <a:avLst>
                <a:gd name="adj1" fmla="val 0"/>
                <a:gd name="adj2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 Е Р Е М Е Н А</a:t>
            </a:r>
          </a:p>
        </p:txBody>
      </p:sp>
      <p:pic>
        <p:nvPicPr>
          <p:cNvPr id="7" name="погоня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pic>
        <p:nvPicPr>
          <p:cNvPr id="8" name="погон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08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Голубой Вагон (cut-mp3.com).mp3">
            <a:hlinkClick r:id="" action="ppaction://media"/>
          </p:cNvPr>
          <p:cNvPicPr>
            <a:picLocks noGrp="1" noRot="1" noChangeAspect="1"/>
          </p:cNvPicPr>
          <p:nvPr>
            <p:ph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048000"/>
            <a:ext cx="304800" cy="304800"/>
          </a:xfr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i="1" u="sng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b="1" i="1" u="sng" dirty="0" smtClean="0">
                <a:solidFill>
                  <a:srgbClr val="0070C0"/>
                </a:solidFill>
                <a:latin typeface="Arial Black" pitchFamily="34" charset="0"/>
              </a:rPr>
            </a:b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794" y="99989"/>
            <a:ext cx="8774388" cy="6396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09" name="Прямоугольник 6"/>
          <p:cNvSpPr>
            <a:spLocks noChangeArrowheads="1"/>
          </p:cNvSpPr>
          <p:nvPr/>
        </p:nvSpPr>
        <p:spPr bwMode="auto">
          <a:xfrm>
            <a:off x="1000125" y="500063"/>
            <a:ext cx="66436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 u="sng" dirty="0">
                <a:solidFill>
                  <a:srgbClr val="0070C0"/>
                </a:solidFill>
                <a:latin typeface="Arial Black" pitchFamily="34" charset="0"/>
              </a:rPr>
              <a:t>УРОК     МАТЕМАТИКИ</a:t>
            </a:r>
          </a:p>
        </p:txBody>
      </p:sp>
      <p:pic>
        <p:nvPicPr>
          <p:cNvPr id="1026" name="Picture 2" descr="C:\Users\Марина\Desktop\159___05\IMG_31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1196752"/>
            <a:ext cx="3384376" cy="3888432"/>
          </a:xfrm>
          <a:prstGeom prst="rect">
            <a:avLst/>
          </a:prstGeom>
          <a:noFill/>
        </p:spPr>
      </p:pic>
      <p:pic>
        <p:nvPicPr>
          <p:cNvPr id="9" name="Крокодил Гена - Голубой Вагон (оригинальный минус)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9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33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http://www.stihi.ru/pics/2011/09/17/6512.gif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875" y="1000125"/>
            <a:ext cx="5381625" cy="5657850"/>
          </a:xfrm>
          <a:noFill/>
        </p:spPr>
      </p:pic>
      <p:pic>
        <p:nvPicPr>
          <p:cNvPr id="24579" name="Picture 4" descr="http://semb-ros.edu.yar.ru/veselie_kartinki/14_1_w200_h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2133600"/>
            <a:ext cx="2808288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4"/>
          <p:cNvSpPr>
            <a:spLocks noChangeArrowheads="1"/>
          </p:cNvSpPr>
          <p:nvPr/>
        </p:nvSpPr>
        <p:spPr bwMode="auto">
          <a:xfrm>
            <a:off x="1428750" y="285750"/>
            <a:ext cx="65008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  <a:latin typeface="Constantia" pitchFamily="18" charset="0"/>
              </a:rPr>
              <a:t> </a:t>
            </a:r>
            <a:r>
              <a:rPr lang="ru-RU" sz="5400" b="1" i="1" dirty="0">
                <a:solidFill>
                  <a:srgbClr val="0070C0"/>
                </a:solidFill>
                <a:latin typeface="Constantia" pitchFamily="18" charset="0"/>
              </a:rPr>
              <a:t>УРА!  ПЕРЕМЕНА!</a:t>
            </a:r>
            <a:endParaRPr lang="ru-RU" sz="5400" dirty="0"/>
          </a:p>
        </p:txBody>
      </p:sp>
      <p:pic>
        <p:nvPicPr>
          <p:cNvPr id="7" name="Рота, подъём!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Рота, подъём!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5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хвастать я сейчас не стану) (cut-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9625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Чунга-чанга (минус) - Чунга-чанга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11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http://www.stihi.ru/pics/2011/09/17/6512.gif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875" y="1000125"/>
            <a:ext cx="5381625" cy="5657850"/>
          </a:xfrm>
          <a:noFill/>
        </p:spPr>
      </p:pic>
      <p:pic>
        <p:nvPicPr>
          <p:cNvPr id="24579" name="Picture 4" descr="http://semb-ros.edu.yar.ru/veselie_kartinki/14_1_w200_h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2133600"/>
            <a:ext cx="2808288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4"/>
          <p:cNvSpPr>
            <a:spLocks noChangeArrowheads="1"/>
          </p:cNvSpPr>
          <p:nvPr/>
        </p:nvSpPr>
        <p:spPr bwMode="auto">
          <a:xfrm>
            <a:off x="1428750" y="285750"/>
            <a:ext cx="65008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0070C0"/>
                </a:solidFill>
                <a:latin typeface="Constantia" pitchFamily="18" charset="0"/>
              </a:rPr>
              <a:t> </a:t>
            </a:r>
            <a:r>
              <a:rPr lang="ru-RU" sz="5400" b="1" i="1" dirty="0">
                <a:solidFill>
                  <a:srgbClr val="0070C0"/>
                </a:solidFill>
                <a:latin typeface="Constantia" pitchFamily="18" charset="0"/>
              </a:rPr>
              <a:t>УРА!  ПЕРЕМЕНА!</a:t>
            </a:r>
            <a:endParaRPr lang="ru-RU" sz="5400" dirty="0"/>
          </a:p>
        </p:txBody>
      </p:sp>
      <p:pic>
        <p:nvPicPr>
          <p:cNvPr id="7" name="Рота, подъём!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Рота, подъём!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5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НАША ЖИЗНЬ В НАЧАЛЬНОЙ ШКОЛЕ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7683" y="1700808"/>
            <a:ext cx="6710945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Д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ата создания - 1 сентября 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2017 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года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Средний 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возраст – 10 лет, а общий – 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52 год!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Любимый 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день недели – воскресенье!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Любимое время года – лето!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Любимая школа 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– Костинская !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33 коров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7572396" y="214290"/>
            <a:ext cx="2286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787347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audio>
              <p:cMediaNode numSld="11"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cityreporter.ru/wp-content/uploads/2015/09/31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99316"/>
          </a:xfrm>
          <a:prstGeom prst="rect">
            <a:avLst/>
          </a:prstGeom>
          <a:noFill/>
        </p:spPr>
      </p:pic>
      <p:pic>
        <p:nvPicPr>
          <p:cNvPr id="3" name="Заставка - Ералаш без сл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griboedov-d.cbscao.ru/sites/default/files/styles/1140width/public/2_31.jpg?itok=vNBn4e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-30386"/>
            <a:ext cx="7257634" cy="6888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http://operating-system-report.info/imagelib/56bb783c4fd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6967534" cy="16288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8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8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9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же с нами было в начальной школе?…</a:t>
            </a:r>
            <a:r>
              <a:rPr lang="ru-RU" sz="48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8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3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Содержимое 7" descr="6d50891048e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2332037"/>
            <a:ext cx="4255581" cy="45259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714357"/>
            <a:ext cx="5929354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До свиданья, </a:t>
            </a:r>
          </a:p>
          <a:p>
            <a:pPr algn="ctr">
              <a:defRPr/>
            </a:pPr>
            <a:r>
              <a:rPr lang="ru-RU" sz="5400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начальная школа</a:t>
            </a:r>
          </a:p>
        </p:txBody>
      </p:sp>
      <p:pic>
        <p:nvPicPr>
          <p:cNvPr id="50179" name="Picture 7" descr="post-43034-12115987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00166" y="357167"/>
            <a:ext cx="5929354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До свиданья, </a:t>
            </a:r>
          </a:p>
          <a:p>
            <a:pPr algn="ctr">
              <a:defRPr/>
            </a:pPr>
            <a:r>
              <a:rPr lang="ru-RU" sz="5400" kern="10" dirty="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начальная школа</a:t>
            </a:r>
          </a:p>
          <a:p>
            <a:pPr algn="ctr">
              <a:defRPr/>
            </a:pPr>
            <a:endParaRPr lang="ru-RU" sz="5400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  <a:p>
            <a:pPr algn="ctr">
              <a:defRPr/>
            </a:pPr>
            <a:endParaRPr lang="ru-RU" sz="5400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  <a:p>
            <a:pPr algn="ctr">
              <a:defRPr/>
            </a:pPr>
            <a:endParaRPr lang="ru-RU" sz="5400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  <a:p>
            <a:pPr algn="ctr">
              <a:defRPr/>
            </a:pPr>
            <a:endParaRPr lang="ru-RU" sz="5400" kern="10" dirty="0">
              <a:ln w="9525">
                <a:solidFill>
                  <a:schemeClr val="hlink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892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Частушки_-_Минус_-_(mp3poisk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4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krutiki.ru/files/images/vyp.nach.shkoly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6" descr="http://www.magput.ru/pics/large/122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771" y="0"/>
            <a:ext cx="6416683" cy="1357298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rowalliaUPC" panose="020B0604020202020204" pitchFamily="34" charset="-34"/>
            </a:endParaRPr>
          </a:p>
        </p:txBody>
      </p:sp>
      <p:pic>
        <p:nvPicPr>
          <p:cNvPr id="7" name="Krylatye_kacheli-minusovka_-_elektronik_(get-tune.net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2830286"/>
            <a:ext cx="457200" cy="609600"/>
          </a:xfrm>
          <a:prstGeom prst="rect">
            <a:avLst/>
          </a:prstGeom>
        </p:spPr>
      </p:pic>
      <p:pic>
        <p:nvPicPr>
          <p:cNvPr id="8" name="Picture 4" descr="http://sosh31.mogilev.by/data/uploads/2019-2020/2020/05/thanks.jpg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0" y="1"/>
            <a:ext cx="9967802" cy="70913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9212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993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785794"/>
            <a:ext cx="51054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1000100" y="5657850"/>
            <a:ext cx="73152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Bookman Old Style"/>
              </a:rPr>
              <a:t>Верные друзья и помощники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0" decel="100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40963" name="Рисунок 1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0"/>
            <a:ext cx="8715375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428875" y="285750"/>
            <a:ext cx="35004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150" dirty="0">
                <a:ln w="11430"/>
                <a:solidFill>
                  <a:srgbClr val="FFFF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 года - это</a:t>
            </a:r>
          </a:p>
        </p:txBody>
      </p:sp>
      <p:sp>
        <p:nvSpPr>
          <p:cNvPr id="40965" name="Прямоугольник 5"/>
          <p:cNvSpPr>
            <a:spLocks noChangeArrowheads="1"/>
          </p:cNvSpPr>
          <p:nvPr/>
        </p:nvSpPr>
        <p:spPr bwMode="auto">
          <a:xfrm>
            <a:off x="2786063" y="1071563"/>
            <a:ext cx="2574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2 904 урока</a:t>
            </a:r>
          </a:p>
        </p:txBody>
      </p:sp>
      <p:sp>
        <p:nvSpPr>
          <p:cNvPr id="40966" name="Прямоугольник 6"/>
          <p:cNvSpPr>
            <a:spLocks noChangeArrowheads="1"/>
          </p:cNvSpPr>
          <p:nvPr/>
        </p:nvSpPr>
        <p:spPr bwMode="auto">
          <a:xfrm>
            <a:off x="2928938" y="1571625"/>
            <a:ext cx="36433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102 классных часа</a:t>
            </a:r>
          </a:p>
        </p:txBody>
      </p:sp>
      <p:sp>
        <p:nvSpPr>
          <p:cNvPr id="40967" name="Прямоугольник 7"/>
          <p:cNvSpPr>
            <a:spLocks noChangeArrowheads="1"/>
          </p:cNvSpPr>
          <p:nvPr/>
        </p:nvSpPr>
        <p:spPr bwMode="auto">
          <a:xfrm>
            <a:off x="3286125" y="2143125"/>
            <a:ext cx="3929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2 433 переменки</a:t>
            </a:r>
          </a:p>
        </p:txBody>
      </p:sp>
      <p:sp>
        <p:nvSpPr>
          <p:cNvPr id="40968" name="Прямоугольник 8"/>
          <p:cNvSpPr>
            <a:spLocks noChangeArrowheads="1"/>
          </p:cNvSpPr>
          <p:nvPr/>
        </p:nvSpPr>
        <p:spPr bwMode="auto">
          <a:xfrm>
            <a:off x="2914650" y="2786063"/>
            <a:ext cx="43719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     горы учебников и   тетрадок</a:t>
            </a:r>
          </a:p>
        </p:txBody>
      </p:sp>
      <p:sp>
        <p:nvSpPr>
          <p:cNvPr id="40969" name="Прямоугольник 9"/>
          <p:cNvSpPr>
            <a:spLocks noChangeArrowheads="1"/>
          </p:cNvSpPr>
          <p:nvPr/>
        </p:nvSpPr>
        <p:spPr bwMode="auto">
          <a:xfrm>
            <a:off x="4429125" y="3643313"/>
            <a:ext cx="2000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конкурсы</a:t>
            </a:r>
          </a:p>
        </p:txBody>
      </p:sp>
      <p:sp>
        <p:nvSpPr>
          <p:cNvPr id="40970" name="Прямоугольник 10"/>
          <p:cNvSpPr>
            <a:spLocks noChangeArrowheads="1"/>
          </p:cNvSpPr>
          <p:nvPr/>
        </p:nvSpPr>
        <p:spPr bwMode="auto">
          <a:xfrm>
            <a:off x="4572000" y="4286250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соревнования</a:t>
            </a:r>
          </a:p>
        </p:txBody>
      </p:sp>
      <p:sp>
        <p:nvSpPr>
          <p:cNvPr id="40971" name="Прямоугольник 11"/>
          <p:cNvSpPr>
            <a:spLocks noChangeArrowheads="1"/>
          </p:cNvSpPr>
          <p:nvPr/>
        </p:nvSpPr>
        <p:spPr bwMode="auto">
          <a:xfrm>
            <a:off x="5143500" y="507206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Comic Sans MS" pitchFamily="66" charset="0"/>
              </a:rPr>
              <a:t>вечеринки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schoolsstar.ucoz.ru/_si/0/463973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651" y="0"/>
            <a:ext cx="714374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orel-adm.ru/images/%D0%B2_%D0%B4%D0%BE%D0%B1%D1%80%D1%8B%D0%B9_%D0%BF%D1%83%D1%82%D1%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909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chalo4ka.ru/wp-content/uploads/2014/04/proshhay-shkola_prevyu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</p:spPr>
      </p:pic>
      <p:pic>
        <p:nvPicPr>
          <p:cNvPr id="3" name="Picture 2" descr="http://www.rosteck.ru/storage/images/rasnoe/1533fa672bc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-40897"/>
            <a:ext cx="4248472" cy="6898897"/>
          </a:xfrm>
          <a:prstGeom prst="rect">
            <a:avLst/>
          </a:prstGeom>
          <a:noFill/>
        </p:spPr>
      </p:pic>
      <p:pic>
        <p:nvPicPr>
          <p:cNvPr id="5" name="Picture 2" descr="C:\Users\Анюта\Desktop\колокольчики\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060848"/>
            <a:ext cx="4797152" cy="4797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8"/>
          <p:cNvSpPr>
            <a:spLocks noGrp="1" noChangeArrowheads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13315" name="Picture 4" descr="сентябрь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10260013" cy="6858000"/>
          </a:xfr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55650" y="1412875"/>
            <a:ext cx="684053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sz="9600" b="1" i="1" dirty="0">
                <a:solidFill>
                  <a:srgbClr val="FFFFFF"/>
                </a:solidFill>
                <a:latin typeface="Monotype Corsiva" pitchFamily="66" charset="0"/>
              </a:rPr>
              <a:t>Первый раз!</a:t>
            </a: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</a:pPr>
            <a:r>
              <a:rPr lang="ru-RU" sz="9600" b="1" i="1" dirty="0">
                <a:solidFill>
                  <a:srgbClr val="FFFFFF"/>
                </a:solidFill>
                <a:latin typeface="Monotype Corsiva" pitchFamily="66" charset="0"/>
              </a:rPr>
              <a:t>В первый класс!</a:t>
            </a:r>
          </a:p>
        </p:txBody>
      </p:sp>
      <p:pic>
        <p:nvPicPr>
          <p:cNvPr id="5" name="Чебурашка (cut-mp3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063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20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05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SAM_1758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h7.nevinsk.ru/wp-content/uploads/2015/05/237018.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535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Детская - Чему Учат В Школе (megapesni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8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Первая тетрадь.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8850" name="Picture 2" descr="C:\Users\Марина\Desktop\мой сценарий\презентухи\мак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</TotalTime>
  <Words>124</Words>
  <Application>Microsoft Office PowerPoint</Application>
  <PresentationFormat>Экран (4:3)</PresentationFormat>
  <Paragraphs>46</Paragraphs>
  <Slides>31</Slides>
  <Notes>2</Notes>
  <HiddenSlides>0</HiddenSlides>
  <MMClips>21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НАША ЖИЗНЬ В НАЧАЛЬНОЙ ШКОЛЕ</vt:lpstr>
      <vt:lpstr>Слайд 3</vt:lpstr>
      <vt:lpstr>Слайд 4</vt:lpstr>
      <vt:lpstr>Слайд 5</vt:lpstr>
      <vt:lpstr>Слайд 6</vt:lpstr>
      <vt:lpstr>Слайд 7</vt:lpstr>
      <vt:lpstr>Слайд 8</vt:lpstr>
      <vt:lpstr>Первая тетрадь.</vt:lpstr>
      <vt:lpstr>Слайд 10</vt:lpstr>
      <vt:lpstr>Слайд 11</vt:lpstr>
      <vt:lpstr>Слайд 12</vt:lpstr>
      <vt:lpstr>Слайд 13</vt:lpstr>
      <vt:lpstr> </vt:lpstr>
      <vt:lpstr>Слайд 15</vt:lpstr>
      <vt:lpstr> </vt:lpstr>
      <vt:lpstr>Слайд 17</vt:lpstr>
      <vt:lpstr>Слайд 18</vt:lpstr>
      <vt:lpstr>Слайд 19</vt:lpstr>
      <vt:lpstr>Слайд 20</vt:lpstr>
      <vt:lpstr>Слайд 21</vt:lpstr>
      <vt:lpstr>Слайд 22</vt:lpstr>
      <vt:lpstr>  Что же с нами было в начальной школе?… </vt:lpstr>
      <vt:lpstr>Слайд 24</vt:lpstr>
      <vt:lpstr>Слайд 25</vt:lpstr>
      <vt:lpstr>Слайд 26</vt:lpstr>
      <vt:lpstr>Слайд 27</vt:lpstr>
      <vt:lpstr>                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Пользователь Windows</cp:lastModifiedBy>
  <cp:revision>49</cp:revision>
  <dcterms:created xsi:type="dcterms:W3CDTF">2015-05-18T11:54:40Z</dcterms:created>
  <dcterms:modified xsi:type="dcterms:W3CDTF">2021-05-30T14:06:00Z</dcterms:modified>
</cp:coreProperties>
</file>