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sldIdLst>
    <p:sldId id="270" r:id="rId3"/>
    <p:sldId id="278" r:id="rId4"/>
    <p:sldId id="260" r:id="rId5"/>
    <p:sldId id="264" r:id="rId6"/>
    <p:sldId id="289" r:id="rId7"/>
    <p:sldId id="290" r:id="rId8"/>
    <p:sldId id="298" r:id="rId9"/>
    <p:sldId id="299" r:id="rId10"/>
    <p:sldId id="300" r:id="rId11"/>
    <p:sldId id="293" r:id="rId12"/>
    <p:sldId id="291" r:id="rId13"/>
    <p:sldId id="277" r:id="rId14"/>
    <p:sldId id="294" r:id="rId15"/>
    <p:sldId id="295" r:id="rId16"/>
    <p:sldId id="296" r:id="rId17"/>
    <p:sldId id="274" r:id="rId18"/>
    <p:sldId id="285" r:id="rId19"/>
    <p:sldId id="297" r:id="rId20"/>
    <p:sldId id="275" r:id="rId21"/>
    <p:sldId id="276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3" autoAdjust="0"/>
    <p:restoredTop sz="94638" autoAdjust="0"/>
  </p:normalViewPr>
  <p:slideViewPr>
    <p:cSldViewPr>
      <p:cViewPr varScale="1">
        <p:scale>
          <a:sx n="104" d="100"/>
          <a:sy n="104" d="100"/>
        </p:scale>
        <p:origin x="756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9B5E-369B-40C2-B48E-E713207CB502}" type="datetimeFigureOut">
              <a:rPr lang="ru-RU" smtClean="0"/>
              <a:pPr/>
              <a:t>18.07.2020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0762F-A1E8-4F7C-8932-B801E5D028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1"/>
          <p:cNvSpPr>
            <a:spLocks noChangeArrowheads="1"/>
          </p:cNvSpPr>
          <p:nvPr userDrawn="1"/>
        </p:nvSpPr>
        <p:spPr bwMode="auto">
          <a:xfrm>
            <a:off x="1" y="-2595238"/>
            <a:ext cx="1417029" cy="564767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76176" rIns="7935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cs typeface="Arial" pitchFamily="34" charset="0"/>
              </a:rPr>
              <a:t>Black</a:t>
            </a:r>
            <a:r>
              <a:rPr kumimoji="0" lang="ru-RU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cs typeface="Arial" pitchFamily="34" charset="0"/>
              </a:rPr>
              <a:t> </a:t>
            </a:r>
            <a:r>
              <a:rPr kumimoji="0" lang="ru-RU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cs typeface="Arial" pitchFamily="34" charset="0"/>
              </a:rPr>
              <a:t>Leather</a:t>
            </a:r>
            <a:r>
              <a:rPr kumimoji="0" lang="ru-RU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cs typeface="Arial" pitchFamily="34" charset="0"/>
              </a:rPr>
              <a:t> </a:t>
            </a:r>
            <a:r>
              <a:rPr kumimoji="0" lang="ru-RU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cs typeface="Arial" pitchFamily="34" charset="0"/>
              </a:rPr>
              <a:t>Tassel</a:t>
            </a:r>
            <a:r>
              <a:rPr kumimoji="0" lang="ru-RU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cs typeface="Arial" pitchFamily="34" charset="0"/>
              </a:rPr>
              <a:t> </a:t>
            </a:r>
            <a:r>
              <a:rPr kumimoji="0" lang="ru-RU" sz="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cs typeface="Arial" pitchFamily="34" charset="0"/>
              </a:rPr>
              <a:t>Loafers</a:t>
            </a:r>
            <a:endParaRPr kumimoji="0" lang="ru-RU" sz="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Helvetica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cs typeface="Arial" pitchFamily="34" charset="0"/>
              </a:rPr>
              <a:t>  </a:t>
            </a:r>
            <a:endParaRPr kumimoji="0" lang="ru-RU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ru-RU" sz="173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Helvetica"/>
                <a:cs typeface="Arial" pitchFamily="34" charset="0"/>
              </a:rPr>
            </a:br>
            <a:endParaRPr kumimoji="0" lang="ru-RU" sz="173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Helvetica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9B5E-369B-40C2-B48E-E713207CB502}" type="datetimeFigureOut">
              <a:rPr lang="ru-RU" smtClean="0"/>
              <a:pPr/>
              <a:t>18.07.2020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0762F-A1E8-4F7C-8932-B801E5D02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9B5E-369B-40C2-B48E-E713207CB502}" type="datetimeFigureOut">
              <a:rPr lang="ru-RU" smtClean="0"/>
              <a:pPr/>
              <a:t>18.07.2020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0762F-A1E8-4F7C-8932-B801E5D02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5C1324-3EB1-47D0-84F2-AF49DFA486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1487"/>
            <a:ext cx="9144000" cy="2388980"/>
          </a:xfrm>
        </p:spPr>
        <p:txBody>
          <a:bodyPr anchor="b"/>
          <a:lstStyle>
            <a:lvl1pPr algn="ctr">
              <a:defRPr sz="7997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71B5168-BF74-40D5-975A-9F14A9890C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1455"/>
            <a:ext cx="9144000" cy="1656839"/>
          </a:xfrm>
        </p:spPr>
        <p:txBody>
          <a:bodyPr/>
          <a:lstStyle>
            <a:lvl1pPr marL="0" indent="0" algn="ctr">
              <a:buNone/>
              <a:defRPr sz="3199"/>
            </a:lvl1pPr>
            <a:lvl2pPr marL="609402" indent="0" algn="ctr">
              <a:buNone/>
              <a:defRPr sz="2666"/>
            </a:lvl2pPr>
            <a:lvl3pPr marL="1218804" indent="0" algn="ctr">
              <a:buNone/>
              <a:defRPr sz="2399"/>
            </a:lvl3pPr>
            <a:lvl4pPr marL="1828206" indent="0" algn="ctr">
              <a:buNone/>
              <a:defRPr sz="2133"/>
            </a:lvl4pPr>
            <a:lvl5pPr marL="2437608" indent="0" algn="ctr">
              <a:buNone/>
              <a:defRPr sz="2133"/>
            </a:lvl5pPr>
            <a:lvl6pPr marL="3047009" indent="0" algn="ctr">
              <a:buNone/>
              <a:defRPr sz="2133"/>
            </a:lvl6pPr>
            <a:lvl7pPr marL="3656411" indent="0" algn="ctr">
              <a:buNone/>
              <a:defRPr sz="2133"/>
            </a:lvl7pPr>
            <a:lvl8pPr marL="4265813" indent="0" algn="ctr">
              <a:buNone/>
              <a:defRPr sz="2133"/>
            </a:lvl8pPr>
            <a:lvl9pPr marL="4875215" indent="0" algn="ctr">
              <a:buNone/>
              <a:defRPr sz="2133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64EE92-6F31-4A7F-AE3C-B66B28E15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6315F5-C064-48F7-B052-2886C5FF832D}" type="datetime1">
              <a:rPr lang="en-US" altLang="ru-RU"/>
              <a:pPr/>
              <a:t>7/18/2020</a:t>
            </a:fld>
            <a:endParaRPr lang="ru-RU" alt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A9C50F7-F21F-4366-BBA5-4D54BC622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Designed by PoweredTemplate.com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987866E-9390-4292-B17D-48FCFDCEB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766208-A937-4CA8-9239-F1A99835715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65968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FE7594-AA47-4250-A856-31D8701B6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39B1FC-3518-4550-AD59-B468D496CF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E3A4B09-F326-47F4-B420-DAEF6874F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340E18-FCE6-4F09-B4E7-C7BEA538CCA2}" type="datetime1">
              <a:rPr lang="en-US" altLang="ru-RU"/>
              <a:pPr/>
              <a:t>7/18/2020</a:t>
            </a:fld>
            <a:endParaRPr lang="ru-RU" alt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E4866DD-7E63-484E-A9B7-5B65D22FB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Designed by PoweredTemplate.com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38FE772-1DC4-422F-802C-3C2E0CDDA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BE10E1-84F9-4164-BA3E-259FEE54224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809730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BA9E38-EB80-4705-97E0-DD9567446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386"/>
          </a:xfrm>
        </p:spPr>
        <p:txBody>
          <a:bodyPr anchor="b"/>
          <a:lstStyle>
            <a:lvl1pPr>
              <a:defRPr sz="7997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C34EA2D-181A-4704-B7F3-033910778F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634"/>
            <a:ext cx="10515600" cy="1500253"/>
          </a:xfrm>
        </p:spPr>
        <p:txBody>
          <a:bodyPr/>
          <a:lstStyle>
            <a:lvl1pPr marL="0" indent="0">
              <a:buNone/>
              <a:defRPr sz="3199"/>
            </a:lvl1pPr>
            <a:lvl2pPr marL="609402" indent="0">
              <a:buNone/>
              <a:defRPr sz="2666"/>
            </a:lvl2pPr>
            <a:lvl3pPr marL="1218804" indent="0">
              <a:buNone/>
              <a:defRPr sz="2399"/>
            </a:lvl3pPr>
            <a:lvl4pPr marL="1828206" indent="0">
              <a:buNone/>
              <a:defRPr sz="2133"/>
            </a:lvl4pPr>
            <a:lvl5pPr marL="2437608" indent="0">
              <a:buNone/>
              <a:defRPr sz="2133"/>
            </a:lvl5pPr>
            <a:lvl6pPr marL="3047009" indent="0">
              <a:buNone/>
              <a:defRPr sz="2133"/>
            </a:lvl6pPr>
            <a:lvl7pPr marL="3656411" indent="0">
              <a:buNone/>
              <a:defRPr sz="2133"/>
            </a:lvl7pPr>
            <a:lvl8pPr marL="4265813" indent="0">
              <a:buNone/>
              <a:defRPr sz="2133"/>
            </a:lvl8pPr>
            <a:lvl9pPr marL="4875215" indent="0">
              <a:buNone/>
              <a:defRPr sz="213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0391E26-5CE9-4DD4-BFF7-21E67B4B2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4EE224-5B02-4ED3-956B-1024F1996C74}" type="datetime1">
              <a:rPr lang="en-US" altLang="ru-RU"/>
              <a:pPr/>
              <a:t>7/18/2020</a:t>
            </a:fld>
            <a:endParaRPr lang="ru-RU" alt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623897F-2C1B-46FF-B34C-3F0E5E545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Designed by PoweredTemplate.com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921CAED-5042-4202-846C-3986AB74E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A002A5-089F-499D-832C-0D2E131D853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235535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74C8D1-1A2E-4D6F-BA27-AD7433C96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8C2F88-2CD0-4DF5-A6D3-E6BC7AB6A2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871134" y="1606055"/>
            <a:ext cx="4754033" cy="45261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9812D35-E01A-45E3-8B6C-F6A0BF885F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8368" y="1606055"/>
            <a:ext cx="4754033" cy="45261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573B571-F7B5-427E-87AC-307CD5D76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7B1398A-5F49-47BD-83A7-8725D8D94264}" type="datetime1">
              <a:rPr lang="en-US" altLang="ru-RU"/>
              <a:pPr/>
              <a:t>7/18/2020</a:t>
            </a:fld>
            <a:endParaRPr lang="ru-RU" alt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2636227-C920-4A5F-9F8E-CCAC2FC8A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Designed by PoweredTemplate.com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CBB87B2-6982-4E43-B879-E196A23E9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83F7AD-3312-49F4-BC2C-D7BD602BB05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329685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A3CE64-8A1D-4CDA-9C79-D1A8B93807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6072"/>
            <a:ext cx="10515600" cy="1324624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2BFFB3B-0CE4-449E-8603-04F8A13AAB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0115"/>
            <a:ext cx="5158316" cy="825245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02" indent="0">
              <a:buNone/>
              <a:defRPr sz="2666" b="1"/>
            </a:lvl2pPr>
            <a:lvl3pPr marL="1218804" indent="0">
              <a:buNone/>
              <a:defRPr sz="2399" b="1"/>
            </a:lvl3pPr>
            <a:lvl4pPr marL="1828206" indent="0">
              <a:buNone/>
              <a:defRPr sz="2133" b="1"/>
            </a:lvl4pPr>
            <a:lvl5pPr marL="2437608" indent="0">
              <a:buNone/>
              <a:defRPr sz="2133" b="1"/>
            </a:lvl5pPr>
            <a:lvl6pPr marL="3047009" indent="0">
              <a:buNone/>
              <a:defRPr sz="2133" b="1"/>
            </a:lvl6pPr>
            <a:lvl7pPr marL="3656411" indent="0">
              <a:buNone/>
              <a:defRPr sz="2133" b="1"/>
            </a:lvl7pPr>
            <a:lvl8pPr marL="4265813" indent="0">
              <a:buNone/>
              <a:defRPr sz="2133" b="1"/>
            </a:lvl8pPr>
            <a:lvl9pPr marL="4875215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9829AE6-9858-4F7A-82DA-2B29341EB5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360"/>
            <a:ext cx="5158316" cy="36839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52C2A55-BA52-47C7-B390-0BF0A22980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0115"/>
            <a:ext cx="5183717" cy="825245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02" indent="0">
              <a:buNone/>
              <a:defRPr sz="2666" b="1"/>
            </a:lvl2pPr>
            <a:lvl3pPr marL="1218804" indent="0">
              <a:buNone/>
              <a:defRPr sz="2399" b="1"/>
            </a:lvl3pPr>
            <a:lvl4pPr marL="1828206" indent="0">
              <a:buNone/>
              <a:defRPr sz="2133" b="1"/>
            </a:lvl4pPr>
            <a:lvl5pPr marL="2437608" indent="0">
              <a:buNone/>
              <a:defRPr sz="2133" b="1"/>
            </a:lvl5pPr>
            <a:lvl6pPr marL="3047009" indent="0">
              <a:buNone/>
              <a:defRPr sz="2133" b="1"/>
            </a:lvl6pPr>
            <a:lvl7pPr marL="3656411" indent="0">
              <a:buNone/>
              <a:defRPr sz="2133" b="1"/>
            </a:lvl7pPr>
            <a:lvl8pPr marL="4265813" indent="0">
              <a:buNone/>
              <a:defRPr sz="2133" b="1"/>
            </a:lvl8pPr>
            <a:lvl9pPr marL="4875215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C9B07F0-2965-43A4-80B9-481F2D0470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360"/>
            <a:ext cx="5183717" cy="36839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56B6575-B8EE-45CF-B2F3-3B83E29F9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DE6394-A9ED-412A-B59E-AC4BAA58C76A}" type="datetime1">
              <a:rPr lang="en-US" altLang="ru-RU"/>
              <a:pPr/>
              <a:t>7/18/2020</a:t>
            </a:fld>
            <a:endParaRPr lang="ru-RU" alt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A071F99-5A27-4C92-BED8-B6BAC1A37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Designed by PoweredTemplate.com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FF5BCBE-4372-448C-8CA2-8AAF51A39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E569D-5D18-4817-9A89-11EA974999B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780123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03DCFA-B62E-4A23-A90F-C47C8890C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744BE1C-F147-4CF2-AC12-7D2A429EA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84E668-C617-4153-A0AB-96A70E24DD83}" type="datetime1">
              <a:rPr lang="en-US" altLang="ru-RU"/>
              <a:pPr/>
              <a:t>7/18/2020</a:t>
            </a:fld>
            <a:endParaRPr lang="ru-RU" alt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48883A9-E41B-43E8-B0E0-7A61693E6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Designed by PoweredTemplate.com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FEA3CEB-F884-408F-8C3B-648924391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66CDC8-41E7-4FF5-8AC4-F0A58496C17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673157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B39415D-8E94-4480-B86A-CCD4E8B5F6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A39E22-8542-4939-AD58-FCFC918204DB}" type="datetime1">
              <a:rPr lang="en-US" altLang="ru-RU"/>
              <a:pPr/>
              <a:t>7/18/2020</a:t>
            </a:fld>
            <a:endParaRPr lang="ru-RU" alt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869AC6E-9C69-4C34-ABB9-DD24A8E6B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Designed by PoweredTemplate.com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0A08BC0-6950-4736-9DC8-80C259497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A3DAF5-C0B5-4679-B261-FF51B1E2873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108194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12509A-FC6B-4630-9199-D833C9A95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059"/>
            <a:ext cx="3932767" cy="1599706"/>
          </a:xfrm>
        </p:spPr>
        <p:txBody>
          <a:bodyPr anchor="b"/>
          <a:lstStyle>
            <a:lvl1pPr>
              <a:defRPr sz="4265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47FE90-F78E-4564-AF8E-A824624CF0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8179"/>
            <a:ext cx="6172200" cy="4873178"/>
          </a:xfrm>
        </p:spPr>
        <p:txBody>
          <a:bodyPr/>
          <a:lstStyle>
            <a:lvl1pPr>
              <a:defRPr sz="4265"/>
            </a:lvl1pPr>
            <a:lvl2pPr>
              <a:defRPr sz="3732"/>
            </a:lvl2pPr>
            <a:lvl3pPr>
              <a:defRPr sz="3199"/>
            </a:lvl3pPr>
            <a:lvl4pPr>
              <a:defRPr sz="2666"/>
            </a:lvl4pPr>
            <a:lvl5pPr>
              <a:defRPr sz="2666"/>
            </a:lvl5pPr>
            <a:lvl6pPr>
              <a:defRPr sz="2666"/>
            </a:lvl6pPr>
            <a:lvl7pPr>
              <a:defRPr sz="2666"/>
            </a:lvl7pPr>
            <a:lvl8pPr>
              <a:defRPr sz="2666"/>
            </a:lvl8pPr>
            <a:lvl9pPr>
              <a:defRPr sz="2666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273CCF0-A9C9-4150-8858-4C9614C2B0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6766"/>
            <a:ext cx="3932767" cy="3813056"/>
          </a:xfrm>
        </p:spPr>
        <p:txBody>
          <a:bodyPr/>
          <a:lstStyle>
            <a:lvl1pPr marL="0" indent="0">
              <a:buNone/>
              <a:defRPr sz="2133"/>
            </a:lvl1pPr>
            <a:lvl2pPr marL="609402" indent="0">
              <a:buNone/>
              <a:defRPr sz="1866"/>
            </a:lvl2pPr>
            <a:lvl3pPr marL="1218804" indent="0">
              <a:buNone/>
              <a:defRPr sz="1599"/>
            </a:lvl3pPr>
            <a:lvl4pPr marL="1828206" indent="0">
              <a:buNone/>
              <a:defRPr sz="1333"/>
            </a:lvl4pPr>
            <a:lvl5pPr marL="2437608" indent="0">
              <a:buNone/>
              <a:defRPr sz="1333"/>
            </a:lvl5pPr>
            <a:lvl6pPr marL="3047009" indent="0">
              <a:buNone/>
              <a:defRPr sz="1333"/>
            </a:lvl6pPr>
            <a:lvl7pPr marL="3656411" indent="0">
              <a:buNone/>
              <a:defRPr sz="1333"/>
            </a:lvl7pPr>
            <a:lvl8pPr marL="4265813" indent="0">
              <a:buNone/>
              <a:defRPr sz="1333"/>
            </a:lvl8pPr>
            <a:lvl9pPr marL="4875215" indent="0">
              <a:buNone/>
              <a:defRPr sz="133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E144B66-1DC9-4416-9AD6-94195F70D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98D91A-3626-4907-8163-88E530FD9A8D}" type="datetime1">
              <a:rPr lang="en-US" altLang="ru-RU"/>
              <a:pPr/>
              <a:t>7/18/2020</a:t>
            </a:fld>
            <a:endParaRPr lang="ru-RU" alt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B71B5C7-C55D-4E14-8F28-F1071E221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Designed by PoweredTemplate.com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2D98BC4-A795-4F8D-80C4-8B74E241A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593FB9-0ABF-4E52-89A1-78361AEE911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58499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9B5E-369B-40C2-B48E-E713207CB502}" type="datetimeFigureOut">
              <a:rPr lang="ru-RU" smtClean="0"/>
              <a:pPr/>
              <a:t>18.07.2020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0762F-A1E8-4F7C-8932-B801E5D02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877A8A-4FAE-45D9-8619-4F137B006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059"/>
            <a:ext cx="3932767" cy="1599706"/>
          </a:xfrm>
        </p:spPr>
        <p:txBody>
          <a:bodyPr anchor="b"/>
          <a:lstStyle>
            <a:lvl1pPr>
              <a:defRPr sz="4265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50C0720-43FD-4299-9359-5A84670D0B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8179"/>
            <a:ext cx="6172200" cy="4873178"/>
          </a:xfrm>
        </p:spPr>
        <p:txBody>
          <a:bodyPr/>
          <a:lstStyle>
            <a:lvl1pPr marL="0" indent="0">
              <a:buNone/>
              <a:defRPr sz="4265"/>
            </a:lvl1pPr>
            <a:lvl2pPr marL="609402" indent="0">
              <a:buNone/>
              <a:defRPr sz="3732"/>
            </a:lvl2pPr>
            <a:lvl3pPr marL="1218804" indent="0">
              <a:buNone/>
              <a:defRPr sz="3199"/>
            </a:lvl3pPr>
            <a:lvl4pPr marL="1828206" indent="0">
              <a:buNone/>
              <a:defRPr sz="2666"/>
            </a:lvl4pPr>
            <a:lvl5pPr marL="2437608" indent="0">
              <a:buNone/>
              <a:defRPr sz="2666"/>
            </a:lvl5pPr>
            <a:lvl6pPr marL="3047009" indent="0">
              <a:buNone/>
              <a:defRPr sz="2666"/>
            </a:lvl6pPr>
            <a:lvl7pPr marL="3656411" indent="0">
              <a:buNone/>
              <a:defRPr sz="2666"/>
            </a:lvl7pPr>
            <a:lvl8pPr marL="4265813" indent="0">
              <a:buNone/>
              <a:defRPr sz="2666"/>
            </a:lvl8pPr>
            <a:lvl9pPr marL="4875215" indent="0">
              <a:buNone/>
              <a:defRPr sz="2666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1DBEAFF-E2FF-458F-86E1-508441A95F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6766"/>
            <a:ext cx="3932767" cy="3813056"/>
          </a:xfrm>
        </p:spPr>
        <p:txBody>
          <a:bodyPr/>
          <a:lstStyle>
            <a:lvl1pPr marL="0" indent="0">
              <a:buNone/>
              <a:defRPr sz="2133"/>
            </a:lvl1pPr>
            <a:lvl2pPr marL="609402" indent="0">
              <a:buNone/>
              <a:defRPr sz="1866"/>
            </a:lvl2pPr>
            <a:lvl3pPr marL="1218804" indent="0">
              <a:buNone/>
              <a:defRPr sz="1599"/>
            </a:lvl3pPr>
            <a:lvl4pPr marL="1828206" indent="0">
              <a:buNone/>
              <a:defRPr sz="1333"/>
            </a:lvl4pPr>
            <a:lvl5pPr marL="2437608" indent="0">
              <a:buNone/>
              <a:defRPr sz="1333"/>
            </a:lvl5pPr>
            <a:lvl6pPr marL="3047009" indent="0">
              <a:buNone/>
              <a:defRPr sz="1333"/>
            </a:lvl6pPr>
            <a:lvl7pPr marL="3656411" indent="0">
              <a:buNone/>
              <a:defRPr sz="1333"/>
            </a:lvl7pPr>
            <a:lvl8pPr marL="4265813" indent="0">
              <a:buNone/>
              <a:defRPr sz="1333"/>
            </a:lvl8pPr>
            <a:lvl9pPr marL="4875215" indent="0">
              <a:buNone/>
              <a:defRPr sz="133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65A8B9B-BBDA-4D06-A024-AE77EBF3F4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D5A9F94-1E25-4A00-B530-94B67C4F4655}" type="datetime1">
              <a:rPr lang="en-US" altLang="ru-RU"/>
              <a:pPr/>
              <a:t>7/18/2020</a:t>
            </a:fld>
            <a:endParaRPr lang="ru-RU" alt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4D831B4-622D-48FD-85B3-74A624256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Designed by PoweredTemplate.com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5CC068A-DEE8-4A66-9AF2-3A0371BEE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09F597-EB99-4515-8076-FDCDE7E5862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97834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2D41DD-5872-40B6-8706-4C7F31F3D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AA39CA6-6444-49BD-A9CD-3762C222F7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6F6C4EE-AEB9-4826-896D-C329A5993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6A4AAF-F546-40AC-B3E9-2BFFE09AB09E}" type="datetime1">
              <a:rPr lang="en-US" altLang="ru-RU"/>
              <a:pPr/>
              <a:t>7/18/2020</a:t>
            </a:fld>
            <a:endParaRPr lang="ru-RU" alt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44CCE8F-0716-429E-8D84-3682C14B6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Designed by PoweredTemplate.com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C42668-1BC1-4C5F-9038-85ACB9A69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C05BFD-7C2B-4697-AE7D-3C5C142B70D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205214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FCDFFE8-5E9D-4CE2-A147-FB5747D9A3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154584" y="262386"/>
            <a:ext cx="2427816" cy="58698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8C86964-7BE0-47CD-9AAB-82420A7653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871133" y="262386"/>
            <a:ext cx="7080251" cy="586982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886E448-69CD-4872-977A-17F7E869E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2620D9-F079-403C-ADF2-D66FED81C36C}" type="datetime1">
              <a:rPr lang="en-US" altLang="ru-RU"/>
              <a:pPr/>
              <a:t>7/18/2020</a:t>
            </a:fld>
            <a:endParaRPr lang="ru-RU" alt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3031A46-6D17-477C-9BB3-7DDAAED40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Designed by PoweredTemplate.com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4C7044F-3242-4442-859B-61C5B1020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53D68F-B884-4122-96D5-DD273D5C6FB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5147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9B5E-369B-40C2-B48E-E713207CB502}" type="datetimeFigureOut">
              <a:rPr lang="ru-RU" smtClean="0"/>
              <a:pPr/>
              <a:t>18.07.2020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0762F-A1E8-4F7C-8932-B801E5D02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9B5E-369B-40C2-B48E-E713207CB502}" type="datetimeFigureOut">
              <a:rPr lang="ru-RU" smtClean="0"/>
              <a:pPr/>
              <a:t>18.07.2020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0762F-A1E8-4F7C-8932-B801E5D02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9B5E-369B-40C2-B48E-E713207CB502}" type="datetimeFigureOut">
              <a:rPr lang="ru-RU" smtClean="0"/>
              <a:pPr/>
              <a:t>18.07.2020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0762F-A1E8-4F7C-8932-B801E5D02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9B5E-369B-40C2-B48E-E713207CB502}" type="datetimeFigureOut">
              <a:rPr lang="ru-RU" smtClean="0"/>
              <a:pPr/>
              <a:t>18.07.2020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0762F-A1E8-4F7C-8932-B801E5D02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9B5E-369B-40C2-B48E-E713207CB502}" type="datetimeFigureOut">
              <a:rPr lang="ru-RU" smtClean="0"/>
              <a:pPr/>
              <a:t>18.07.2020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0762F-A1E8-4F7C-8932-B801E5D02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9B5E-369B-40C2-B48E-E713207CB502}" type="datetimeFigureOut">
              <a:rPr lang="ru-RU" smtClean="0"/>
              <a:pPr/>
              <a:t>18.07.2020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0762F-A1E8-4F7C-8932-B801E5D02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9B5E-369B-40C2-B48E-E713207CB502}" type="datetimeFigureOut">
              <a:rPr lang="ru-RU" smtClean="0"/>
              <a:pPr/>
              <a:t>18.07.2020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0762F-A1E8-4F7C-8932-B801E5D02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0B9B5E-369B-40C2-B48E-E713207CB502}" type="datetimeFigureOut">
              <a:rPr lang="ru-RU" smtClean="0"/>
              <a:pPr/>
              <a:t>18.07.2020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20762F-A1E8-4F7C-8932-B801E5D02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>
            <a:extLst>
              <a:ext uri="{FF2B5EF4-FFF2-40B4-BE49-F238E27FC236}">
                <a16:creationId xmlns:a16="http://schemas.microsoft.com/office/drawing/2014/main" id="{16C35588-EDEA-4AA0-8C57-56E0CCA89B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871134" y="262386"/>
            <a:ext cx="9694333" cy="1142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Click to edit Master title style</a:t>
            </a:r>
          </a:p>
        </p:txBody>
      </p:sp>
      <p:sp>
        <p:nvSpPr>
          <p:cNvPr id="190467" name="Rectangle 3">
            <a:extLst>
              <a:ext uri="{FF2B5EF4-FFF2-40B4-BE49-F238E27FC236}">
                <a16:creationId xmlns:a16="http://schemas.microsoft.com/office/drawing/2014/main" id="{4829ED36-88E1-4CF1-9A84-F844567566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871133" y="1606055"/>
            <a:ext cx="9711267" cy="4526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Click to edit Master text styles</a:t>
            </a:r>
          </a:p>
          <a:p>
            <a:pPr lvl="1"/>
            <a:r>
              <a:rPr lang="ru-RU" altLang="ru-RU"/>
              <a:t>Second level</a:t>
            </a:r>
          </a:p>
          <a:p>
            <a:pPr lvl="2"/>
            <a:r>
              <a:rPr lang="ru-RU" altLang="ru-RU"/>
              <a:t>Third level</a:t>
            </a:r>
          </a:p>
          <a:p>
            <a:pPr lvl="3"/>
            <a:r>
              <a:rPr lang="ru-RU" altLang="ru-RU"/>
              <a:t>Fourth level</a:t>
            </a:r>
          </a:p>
          <a:p>
            <a:pPr lvl="4"/>
            <a:r>
              <a:rPr lang="ru-RU" altLang="ru-RU"/>
              <a:t>Fifth level</a:t>
            </a:r>
          </a:p>
        </p:txBody>
      </p:sp>
      <p:sp>
        <p:nvSpPr>
          <p:cNvPr id="190468" name="Rectangle 4">
            <a:extLst>
              <a:ext uri="{FF2B5EF4-FFF2-40B4-BE49-F238E27FC236}">
                <a16:creationId xmlns:a16="http://schemas.microsoft.com/office/drawing/2014/main" id="{5B113685-44C9-4D20-8A28-1D62C175FC7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453841"/>
            <a:ext cx="2844800" cy="266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333" b="0">
                <a:solidFill>
                  <a:srgbClr val="000000"/>
                </a:solidFill>
                <a:latin typeface="+mn-lt"/>
              </a:defRPr>
            </a:lvl1pPr>
          </a:lstStyle>
          <a:p>
            <a:fld id="{A7E5DB2F-7041-4D54-9367-085F303353A2}" type="datetime1">
              <a:rPr lang="en-US" altLang="ru-RU"/>
              <a:pPr/>
              <a:t>7/18/2020</a:t>
            </a:fld>
            <a:endParaRPr lang="ru-RU" altLang="ru-RU"/>
          </a:p>
        </p:txBody>
      </p:sp>
      <p:sp>
        <p:nvSpPr>
          <p:cNvPr id="190469" name="Rectangle 5">
            <a:extLst>
              <a:ext uri="{FF2B5EF4-FFF2-40B4-BE49-F238E27FC236}">
                <a16:creationId xmlns:a16="http://schemas.microsoft.com/office/drawing/2014/main" id="{D38FCCE0-F0CC-443A-A92F-323D1DD45A3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453841"/>
            <a:ext cx="3860800" cy="266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333" b="0">
                <a:solidFill>
                  <a:srgbClr val="000000"/>
                </a:solidFill>
                <a:latin typeface="+mn-lt"/>
              </a:defRPr>
            </a:lvl1pPr>
          </a:lstStyle>
          <a:p>
            <a:r>
              <a:rPr lang="ru-RU" altLang="ru-RU"/>
              <a:t>Designed by PoweredTemplate.com</a:t>
            </a:r>
          </a:p>
        </p:txBody>
      </p:sp>
      <p:sp>
        <p:nvSpPr>
          <p:cNvPr id="190470" name="Rectangle 6">
            <a:extLst>
              <a:ext uri="{FF2B5EF4-FFF2-40B4-BE49-F238E27FC236}">
                <a16:creationId xmlns:a16="http://schemas.microsoft.com/office/drawing/2014/main" id="{9EBAD685-E8EC-4D60-B63E-0F03603EBA3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453841"/>
            <a:ext cx="2844800" cy="266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333" b="0">
                <a:solidFill>
                  <a:srgbClr val="000000"/>
                </a:solidFill>
                <a:latin typeface="+mn-lt"/>
              </a:defRPr>
            </a:lvl1pPr>
          </a:lstStyle>
          <a:p>
            <a:fld id="{0D2BD367-0C9C-43E6-8D9F-19ACAB69315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57316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798" kern="1200">
          <a:solidFill>
            <a:srgbClr val="7C2C5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798">
          <a:solidFill>
            <a:srgbClr val="7C2C56"/>
          </a:solidFill>
          <a:latin typeface="Calibri" panose="020F050202020403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798">
          <a:solidFill>
            <a:srgbClr val="7C2C56"/>
          </a:solidFill>
          <a:latin typeface="Calibri" panose="020F050202020403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798">
          <a:solidFill>
            <a:srgbClr val="7C2C56"/>
          </a:solidFill>
          <a:latin typeface="Calibri" panose="020F050202020403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798">
          <a:solidFill>
            <a:srgbClr val="7C2C56"/>
          </a:solidFill>
          <a:latin typeface="Calibri" panose="020F0502020204030204" pitchFamily="34" charset="0"/>
        </a:defRPr>
      </a:lvl5pPr>
      <a:lvl6pPr marL="609402" algn="l" rtl="0" fontAlgn="base">
        <a:spcBef>
          <a:spcPct val="0"/>
        </a:spcBef>
        <a:spcAft>
          <a:spcPct val="0"/>
        </a:spcAft>
        <a:defRPr sz="4798">
          <a:solidFill>
            <a:srgbClr val="7C2C56"/>
          </a:solidFill>
          <a:latin typeface="Calibri" panose="020F0502020204030204" pitchFamily="34" charset="0"/>
        </a:defRPr>
      </a:lvl6pPr>
      <a:lvl7pPr marL="1218804" algn="l" rtl="0" fontAlgn="base">
        <a:spcBef>
          <a:spcPct val="0"/>
        </a:spcBef>
        <a:spcAft>
          <a:spcPct val="0"/>
        </a:spcAft>
        <a:defRPr sz="4798">
          <a:solidFill>
            <a:srgbClr val="7C2C56"/>
          </a:solidFill>
          <a:latin typeface="Calibri" panose="020F0502020204030204" pitchFamily="34" charset="0"/>
        </a:defRPr>
      </a:lvl7pPr>
      <a:lvl8pPr marL="1828206" algn="l" rtl="0" fontAlgn="base">
        <a:spcBef>
          <a:spcPct val="0"/>
        </a:spcBef>
        <a:spcAft>
          <a:spcPct val="0"/>
        </a:spcAft>
        <a:defRPr sz="4798">
          <a:solidFill>
            <a:srgbClr val="7C2C56"/>
          </a:solidFill>
          <a:latin typeface="Calibri" panose="020F0502020204030204" pitchFamily="34" charset="0"/>
        </a:defRPr>
      </a:lvl8pPr>
      <a:lvl9pPr marL="2437608" algn="l" rtl="0" fontAlgn="base">
        <a:spcBef>
          <a:spcPct val="0"/>
        </a:spcBef>
        <a:spcAft>
          <a:spcPct val="0"/>
        </a:spcAft>
        <a:defRPr sz="4798">
          <a:solidFill>
            <a:srgbClr val="7C2C56"/>
          </a:solidFill>
          <a:latin typeface="Calibri" panose="020F0502020204030204" pitchFamily="34" charset="0"/>
        </a:defRPr>
      </a:lvl9pPr>
    </p:titleStyle>
    <p:bodyStyle>
      <a:lvl1pPr marL="457051" indent="-457051" algn="l" rtl="0" fontAlgn="base">
        <a:spcBef>
          <a:spcPct val="20000"/>
        </a:spcBef>
        <a:spcAft>
          <a:spcPct val="0"/>
        </a:spcAft>
        <a:buChar char="•"/>
        <a:defRPr sz="2666" kern="1200">
          <a:solidFill>
            <a:srgbClr val="000000"/>
          </a:solidFill>
          <a:latin typeface="+mn-lt"/>
          <a:ea typeface="+mn-ea"/>
          <a:cs typeface="+mn-cs"/>
        </a:defRPr>
      </a:lvl1pPr>
      <a:lvl2pPr marL="990278" indent="-380876" algn="l" rtl="0" fontAlgn="base">
        <a:spcBef>
          <a:spcPct val="20000"/>
        </a:spcBef>
        <a:spcAft>
          <a:spcPct val="0"/>
        </a:spcAft>
        <a:buChar char="–"/>
        <a:defRPr sz="2666" kern="1200">
          <a:solidFill>
            <a:srgbClr val="000000"/>
          </a:solidFill>
          <a:latin typeface="+mn-lt"/>
          <a:ea typeface="+mn-ea"/>
          <a:cs typeface="+mn-cs"/>
        </a:defRPr>
      </a:lvl2pPr>
      <a:lvl3pPr marL="1523505" indent="-304701" algn="l" rtl="0" fontAlgn="base">
        <a:spcBef>
          <a:spcPct val="20000"/>
        </a:spcBef>
        <a:spcAft>
          <a:spcPct val="0"/>
        </a:spcAft>
        <a:buChar char="•"/>
        <a:defRPr sz="2666" kern="1200">
          <a:solidFill>
            <a:srgbClr val="000000"/>
          </a:solidFill>
          <a:latin typeface="+mn-lt"/>
          <a:ea typeface="+mn-ea"/>
          <a:cs typeface="+mn-cs"/>
        </a:defRPr>
      </a:lvl3pPr>
      <a:lvl4pPr marL="2132907" indent="-304701" algn="l" rtl="0" fontAlgn="base">
        <a:spcBef>
          <a:spcPct val="20000"/>
        </a:spcBef>
        <a:spcAft>
          <a:spcPct val="0"/>
        </a:spcAft>
        <a:buChar char="–"/>
        <a:defRPr sz="2666" kern="1200">
          <a:solidFill>
            <a:srgbClr val="000000"/>
          </a:solidFill>
          <a:latin typeface="+mn-lt"/>
          <a:ea typeface="+mn-ea"/>
          <a:cs typeface="+mn-cs"/>
        </a:defRPr>
      </a:lvl4pPr>
      <a:lvl5pPr marL="2742308" indent="-304701" algn="l" rtl="0" fontAlgn="base">
        <a:spcBef>
          <a:spcPct val="20000"/>
        </a:spcBef>
        <a:spcAft>
          <a:spcPct val="0"/>
        </a:spcAft>
        <a:buChar char="»"/>
        <a:defRPr sz="2666" kern="1200">
          <a:solidFill>
            <a:srgbClr val="000000"/>
          </a:solidFill>
          <a:latin typeface="+mn-lt"/>
          <a:ea typeface="+mn-ea"/>
          <a:cs typeface="+mn-cs"/>
        </a:defRPr>
      </a:lvl5pPr>
      <a:lvl6pPr marL="3351710" indent="-304701" algn="l" defTabSz="1218804" rtl="0" eaLnBrk="1" latinLnBrk="0" hangingPunct="1">
        <a:lnSpc>
          <a:spcPct val="90000"/>
        </a:lnSpc>
        <a:spcBef>
          <a:spcPts val="666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961112" indent="-304701" algn="l" defTabSz="1218804" rtl="0" eaLnBrk="1" latinLnBrk="0" hangingPunct="1">
        <a:lnSpc>
          <a:spcPct val="90000"/>
        </a:lnSpc>
        <a:spcBef>
          <a:spcPts val="666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570514" indent="-304701" algn="l" defTabSz="1218804" rtl="0" eaLnBrk="1" latinLnBrk="0" hangingPunct="1">
        <a:lnSpc>
          <a:spcPct val="90000"/>
        </a:lnSpc>
        <a:spcBef>
          <a:spcPts val="666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5179916" indent="-304701" algn="l" defTabSz="1218804" rtl="0" eaLnBrk="1" latinLnBrk="0" hangingPunct="1">
        <a:lnSpc>
          <a:spcPct val="90000"/>
        </a:lnSpc>
        <a:spcBef>
          <a:spcPts val="666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1pPr>
      <a:lvl2pPr marL="609402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218804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828206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37608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3047009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656411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265813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875215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1.emf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0.emf"/><Relationship Id="rId5" Type="http://schemas.openxmlformats.org/officeDocument/2006/relationships/image" Target="../media/image19.emf"/><Relationship Id="rId10" Type="http://schemas.openxmlformats.org/officeDocument/2006/relationships/image" Target="../media/image14.png"/><Relationship Id="rId4" Type="http://schemas.openxmlformats.org/officeDocument/2006/relationships/image" Target="../media/image18.emf"/><Relationship Id="rId9" Type="http://schemas.openxmlformats.org/officeDocument/2006/relationships/image" Target="../media/image2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AC450D3-5394-4E78-9ADF-83A478FD1FB2}"/>
              </a:ext>
            </a:extLst>
          </p:cNvPr>
          <p:cNvSpPr/>
          <p:nvPr/>
        </p:nvSpPr>
        <p:spPr>
          <a:xfrm>
            <a:off x="2063552" y="1810898"/>
            <a:ext cx="3663823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1218804" fontAlgn="base">
              <a:spcBef>
                <a:spcPct val="0"/>
              </a:spcBef>
              <a:spcAft>
                <a:spcPct val="0"/>
              </a:spcAft>
            </a:pPr>
            <a:r>
              <a:rPr lang="en-US" sz="60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>n</a:t>
            </a:r>
            <a:r>
              <a:rPr lang="en-US" sz="6000" dirty="0">
                <a:solidFill>
                  <a:schemeClr val="accent4">
                    <a:lumMod val="75000"/>
                  </a:schemeClr>
                </a:solidFill>
                <a:latin typeface="Arial Rounded MT Bold" panose="020F0704030504030204" pitchFamily="34" charset="0"/>
              </a:rPr>
              <a:t>ur</a:t>
            </a:r>
            <a:r>
              <a:rPr lang="en-US" sz="60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>se</a:t>
            </a:r>
          </a:p>
          <a:p>
            <a:pPr lvl="0" defTabSz="1218804" fontAlgn="base">
              <a:spcBef>
                <a:spcPct val="0"/>
              </a:spcBef>
              <a:spcAft>
                <a:spcPct val="0"/>
              </a:spcAft>
            </a:pPr>
            <a:r>
              <a:rPr lang="en-US" sz="60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>t</a:t>
            </a:r>
            <a:r>
              <a:rPr lang="en-US" sz="6000" dirty="0">
                <a:solidFill>
                  <a:schemeClr val="accent4">
                    <a:lumMod val="75000"/>
                  </a:schemeClr>
                </a:solidFill>
                <a:latin typeface="Arial Rounded MT Bold" panose="020F0704030504030204" pitchFamily="34" charset="0"/>
              </a:rPr>
              <a:t>ur</a:t>
            </a:r>
            <a:r>
              <a:rPr lang="en-US" sz="60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>tle</a:t>
            </a:r>
          </a:p>
          <a:p>
            <a:pPr lvl="0" defTabSz="1218804" fontAlgn="base">
              <a:spcBef>
                <a:spcPct val="0"/>
              </a:spcBef>
              <a:spcAft>
                <a:spcPct val="0"/>
              </a:spcAft>
            </a:pPr>
            <a:r>
              <a:rPr lang="en-US" sz="60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>b</a:t>
            </a:r>
            <a:r>
              <a:rPr lang="en-US" sz="6000" dirty="0">
                <a:solidFill>
                  <a:schemeClr val="accent4">
                    <a:lumMod val="75000"/>
                  </a:schemeClr>
                </a:solidFill>
                <a:latin typeface="Arial Rounded MT Bold" panose="020F0704030504030204" pitchFamily="34" charset="0"/>
              </a:rPr>
              <a:t>ur</a:t>
            </a:r>
            <a:r>
              <a:rPr lang="en-US" sz="60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>ger</a:t>
            </a:r>
          </a:p>
          <a:p>
            <a:pPr lvl="0" defTabSz="1218804" fontAlgn="base">
              <a:spcBef>
                <a:spcPct val="0"/>
              </a:spcBef>
              <a:spcAft>
                <a:spcPct val="0"/>
              </a:spcAft>
            </a:pPr>
            <a:r>
              <a:rPr lang="en-US" sz="60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>Th</a:t>
            </a:r>
            <a:r>
              <a:rPr lang="en-US" sz="6000" dirty="0">
                <a:solidFill>
                  <a:schemeClr val="accent4">
                    <a:lumMod val="75000"/>
                  </a:schemeClr>
                </a:solidFill>
                <a:latin typeface="Arial Rounded MT Bold" panose="020F0704030504030204" pitchFamily="34" charset="0"/>
              </a:rPr>
              <a:t>ur</a:t>
            </a:r>
            <a:r>
              <a:rPr lang="en-US" sz="60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>sday</a:t>
            </a:r>
          </a:p>
          <a:p>
            <a:pPr lvl="0" defTabSz="1218804" fontAlgn="base">
              <a:spcBef>
                <a:spcPct val="0"/>
              </a:spcBef>
              <a:spcAft>
                <a:spcPct val="0"/>
              </a:spcAft>
            </a:pPr>
            <a:r>
              <a:rPr lang="en-US" sz="60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>f</a:t>
            </a:r>
            <a:r>
              <a:rPr lang="en-US" sz="6000" dirty="0">
                <a:solidFill>
                  <a:schemeClr val="accent4">
                    <a:lumMod val="75000"/>
                  </a:schemeClr>
                </a:solidFill>
                <a:latin typeface="Arial Rounded MT Bold" panose="020F0704030504030204" pitchFamily="34" charset="0"/>
              </a:rPr>
              <a:t>ur</a:t>
            </a:r>
            <a:r>
              <a:rPr lang="en-US" sz="60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>ry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E58D958-E288-4AFF-B46B-345F5E76F72D}"/>
              </a:ext>
            </a:extLst>
          </p:cNvPr>
          <p:cNvSpPr/>
          <p:nvPr/>
        </p:nvSpPr>
        <p:spPr>
          <a:xfrm>
            <a:off x="4298072" y="29383"/>
            <a:ext cx="359585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9600" kern="0" dirty="0" err="1">
                <a:solidFill>
                  <a:srgbClr val="C00000"/>
                </a:solidFill>
                <a:latin typeface="Arial Rounded MT Bold" panose="020F0704030504030204" pitchFamily="34" charset="0"/>
              </a:rPr>
              <a:t>ur</a:t>
            </a:r>
            <a:r>
              <a:rPr lang="en-US" sz="9600" kern="0" dirty="0">
                <a:solidFill>
                  <a:srgbClr val="C00000"/>
                </a:solidFill>
                <a:latin typeface="Arial Rounded MT Bold" panose="020F0704030504030204" pitchFamily="34" charset="0"/>
              </a:rPr>
              <a:t> [ɜ:]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CE245EE-F4B4-4D0F-820D-23D291395F00}"/>
              </a:ext>
            </a:extLst>
          </p:cNvPr>
          <p:cNvSpPr/>
          <p:nvPr/>
        </p:nvSpPr>
        <p:spPr>
          <a:xfrm>
            <a:off x="7893928" y="1810898"/>
            <a:ext cx="2855012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1218804" fontAlgn="base">
              <a:spcBef>
                <a:spcPct val="0"/>
              </a:spcBef>
              <a:spcAft>
                <a:spcPct val="0"/>
              </a:spcAft>
            </a:pPr>
            <a:r>
              <a:rPr lang="en-US" sz="60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>t</a:t>
            </a:r>
            <a:r>
              <a:rPr lang="en-US" sz="6000" dirty="0">
                <a:solidFill>
                  <a:schemeClr val="accent4">
                    <a:lumMod val="75000"/>
                  </a:schemeClr>
                </a:solidFill>
                <a:latin typeface="Arial Rounded MT Bold" panose="020F0704030504030204" pitchFamily="34" charset="0"/>
              </a:rPr>
              <a:t>ur</a:t>
            </a:r>
            <a:r>
              <a:rPr lang="en-US" sz="60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>n</a:t>
            </a:r>
          </a:p>
          <a:p>
            <a:pPr lvl="0" defTabSz="1218804" fontAlgn="base">
              <a:spcBef>
                <a:spcPct val="0"/>
              </a:spcBef>
              <a:spcAft>
                <a:spcPct val="0"/>
              </a:spcAft>
            </a:pPr>
            <a:r>
              <a:rPr lang="en-US" sz="60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>s</a:t>
            </a:r>
            <a:r>
              <a:rPr lang="en-US" sz="6000" dirty="0">
                <a:solidFill>
                  <a:schemeClr val="accent4">
                    <a:lumMod val="75000"/>
                  </a:schemeClr>
                </a:solidFill>
                <a:latin typeface="Arial Rounded MT Bold" panose="020F0704030504030204" pitchFamily="34" charset="0"/>
              </a:rPr>
              <a:t>ur</a:t>
            </a:r>
            <a:r>
              <a:rPr lang="en-US" sz="60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>f</a:t>
            </a:r>
          </a:p>
          <a:p>
            <a:pPr lvl="0" defTabSz="1218804" fontAlgn="base">
              <a:spcBef>
                <a:spcPct val="0"/>
              </a:spcBef>
              <a:spcAft>
                <a:spcPct val="0"/>
              </a:spcAft>
            </a:pPr>
            <a:r>
              <a:rPr lang="en-US" sz="60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>c</a:t>
            </a:r>
            <a:r>
              <a:rPr lang="en-US" sz="6000" dirty="0">
                <a:solidFill>
                  <a:schemeClr val="accent4">
                    <a:lumMod val="75000"/>
                  </a:schemeClr>
                </a:solidFill>
                <a:latin typeface="Arial Rounded MT Bold" panose="020F0704030504030204" pitchFamily="34" charset="0"/>
              </a:rPr>
              <a:t>ur</a:t>
            </a:r>
            <a:r>
              <a:rPr lang="en-US" sz="60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>tain</a:t>
            </a:r>
          </a:p>
          <a:p>
            <a:pPr lvl="0" defTabSz="1218804" fontAlgn="base">
              <a:spcBef>
                <a:spcPct val="0"/>
              </a:spcBef>
              <a:spcAft>
                <a:spcPct val="0"/>
              </a:spcAft>
            </a:pPr>
            <a:r>
              <a:rPr lang="en-US" sz="60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>t</a:t>
            </a:r>
            <a:r>
              <a:rPr lang="en-US" sz="6000" dirty="0">
                <a:solidFill>
                  <a:schemeClr val="accent4">
                    <a:lumMod val="75000"/>
                  </a:schemeClr>
                </a:solidFill>
                <a:latin typeface="Arial Rounded MT Bold" panose="020F0704030504030204" pitchFamily="34" charset="0"/>
              </a:rPr>
              <a:t>ur</a:t>
            </a:r>
            <a:r>
              <a:rPr lang="en-US" sz="60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>key</a:t>
            </a:r>
          </a:p>
          <a:p>
            <a:pPr lvl="0" defTabSz="1218804" fontAlgn="base">
              <a:spcBef>
                <a:spcPct val="0"/>
              </a:spcBef>
              <a:spcAft>
                <a:spcPct val="0"/>
              </a:spcAft>
            </a:pPr>
            <a:r>
              <a:rPr lang="en-US" sz="60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>ch</a:t>
            </a:r>
            <a:r>
              <a:rPr lang="en-US" sz="6000" dirty="0">
                <a:solidFill>
                  <a:schemeClr val="accent4">
                    <a:lumMod val="75000"/>
                  </a:schemeClr>
                </a:solidFill>
                <a:latin typeface="Arial Rounded MT Bold" panose="020F0704030504030204" pitchFamily="34" charset="0"/>
              </a:rPr>
              <a:t>ur</a:t>
            </a:r>
            <a:r>
              <a:rPr lang="en-US" sz="60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>ch</a:t>
            </a:r>
          </a:p>
        </p:txBody>
      </p:sp>
    </p:spTree>
    <p:extLst>
      <p:ext uri="{BB962C8B-B14F-4D97-AF65-F5344CB8AC3E}">
        <p14:creationId xmlns:p14="http://schemas.microsoft.com/office/powerpoint/2010/main" val="136503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E7458CD-EC8B-4B1E-BA18-7B2BBF92E4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0745"/>
            <a:ext cx="10451131" cy="6536509"/>
          </a:xfrm>
          <a:prstGeom prst="rect">
            <a:avLst/>
          </a:prstGeom>
        </p:spPr>
      </p:pic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400887BF-6AE4-4346-9E4D-8659F7E2970A}"/>
              </a:ext>
            </a:extLst>
          </p:cNvPr>
          <p:cNvCxnSpPr/>
          <p:nvPr/>
        </p:nvCxnSpPr>
        <p:spPr>
          <a:xfrm>
            <a:off x="4871864" y="4221088"/>
            <a:ext cx="1872208" cy="576064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00679D84-3E4B-40E4-8CF3-6CC05520CE4B}"/>
              </a:ext>
            </a:extLst>
          </p:cNvPr>
          <p:cNvCxnSpPr>
            <a:cxnSpLocks/>
          </p:cNvCxnSpPr>
          <p:nvPr/>
        </p:nvCxnSpPr>
        <p:spPr>
          <a:xfrm>
            <a:off x="9696400" y="4516365"/>
            <a:ext cx="0" cy="496811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58DA9893-68EC-4911-8DA7-806221299F11}"/>
              </a:ext>
            </a:extLst>
          </p:cNvPr>
          <p:cNvCxnSpPr>
            <a:cxnSpLocks/>
          </p:cNvCxnSpPr>
          <p:nvPr/>
        </p:nvCxnSpPr>
        <p:spPr>
          <a:xfrm flipH="1">
            <a:off x="2423592" y="4300341"/>
            <a:ext cx="4968552" cy="568819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7035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28B456-E82E-4410-AFAD-C86BCCE6E1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53" y="188640"/>
            <a:ext cx="9496494" cy="6565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2047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ead, shoulders...">
            <a:hlinkClick r:id="" action="ppaction://media"/>
            <a:extLst>
              <a:ext uri="{FF2B5EF4-FFF2-40B4-BE49-F238E27FC236}">
                <a16:creationId xmlns:a16="http://schemas.microsoft.com/office/drawing/2014/main" id="{B710E8A9-2B9B-4795-817F-8A53180E734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71364" y="208892"/>
            <a:ext cx="11449272" cy="6440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816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1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904BD45-329B-4B20-A68A-2EB89732C3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404664"/>
            <a:ext cx="11403603" cy="3960440"/>
          </a:xfrm>
          <a:prstGeom prst="rect">
            <a:avLst/>
          </a:prstGeom>
        </p:spPr>
      </p:pic>
      <p:pic>
        <p:nvPicPr>
          <p:cNvPr id="4" name="34 ex  2p 36">
            <a:hlinkClick r:id="" action="ppaction://media"/>
            <a:extLst>
              <a:ext uri="{FF2B5EF4-FFF2-40B4-BE49-F238E27FC236}">
                <a16:creationId xmlns:a16="http://schemas.microsoft.com/office/drawing/2014/main" id="{FF9BA009-C108-4C4A-AE7D-44CCFD7820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95400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187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5089592-7336-4D94-BC1C-AB9A49A73D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332656"/>
            <a:ext cx="8653346" cy="76943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6F83B25-B029-4C6D-AE11-0A4643AC2C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1916832"/>
            <a:ext cx="6410600" cy="418040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586C89D-3268-4B68-BD39-840D0D5506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2211335"/>
            <a:ext cx="4536504" cy="3591399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A4D97971-5C44-4CF0-8F1A-20B01F1D5DDA}"/>
              </a:ext>
            </a:extLst>
          </p:cNvPr>
          <p:cNvSpPr/>
          <p:nvPr/>
        </p:nvSpPr>
        <p:spPr>
          <a:xfrm>
            <a:off x="3143672" y="4864194"/>
            <a:ext cx="1224136" cy="43204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anose="020F0704030504030204" pitchFamily="34" charset="0"/>
              </a:rPr>
              <a:t>sheep</a:t>
            </a: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F5FF52DA-02A8-4E2E-83A7-3ED06EAA861B}"/>
              </a:ext>
            </a:extLst>
          </p:cNvPr>
          <p:cNvSpPr/>
          <p:nvPr/>
        </p:nvSpPr>
        <p:spPr>
          <a:xfrm>
            <a:off x="1199456" y="3429000"/>
            <a:ext cx="1224136" cy="43204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anose="020F0704030504030204" pitchFamily="34" charset="0"/>
              </a:rPr>
              <a:t>red</a:t>
            </a: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CBDBCCB1-C6C1-4F90-8AD0-367A4B5C4EB4}"/>
              </a:ext>
            </a:extLst>
          </p:cNvPr>
          <p:cNvSpPr/>
          <p:nvPr/>
        </p:nvSpPr>
        <p:spPr>
          <a:xfrm>
            <a:off x="1199456" y="4174842"/>
            <a:ext cx="1224136" cy="43204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anose="020F0704030504030204" pitchFamily="34" charset="0"/>
              </a:rPr>
              <a:t>bed</a:t>
            </a: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8B91B685-8BD0-4F5D-90DE-A9DB26F1F8D0}"/>
              </a:ext>
            </a:extLst>
          </p:cNvPr>
          <p:cNvSpPr/>
          <p:nvPr/>
        </p:nvSpPr>
        <p:spPr>
          <a:xfrm>
            <a:off x="1199456" y="4829385"/>
            <a:ext cx="1224136" cy="43204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anose="020F0704030504030204" pitchFamily="34" charset="0"/>
              </a:rPr>
              <a:t>egg</a:t>
            </a: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34B46873-B029-496C-8753-7586B580C947}"/>
              </a:ext>
            </a:extLst>
          </p:cNvPr>
          <p:cNvSpPr/>
          <p:nvPr/>
        </p:nvSpPr>
        <p:spPr>
          <a:xfrm>
            <a:off x="3143672" y="3429000"/>
            <a:ext cx="1224136" cy="43204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anose="020F0704030504030204" pitchFamily="34" charset="0"/>
              </a:rPr>
              <a:t>queen</a:t>
            </a: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6F318A24-6C0C-430E-91CF-A4D41C15CF0E}"/>
              </a:ext>
            </a:extLst>
          </p:cNvPr>
          <p:cNvSpPr/>
          <p:nvPr/>
        </p:nvSpPr>
        <p:spPr>
          <a:xfrm>
            <a:off x="3143672" y="4165162"/>
            <a:ext cx="1224136" cy="43204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Rounded MT Bold" panose="020F0704030504030204" pitchFamily="34" charset="0"/>
              </a:rPr>
              <a:t>green</a:t>
            </a: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843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8FD657C-DD7B-4E6F-B140-790345E637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8290" y="3611007"/>
            <a:ext cx="2915220" cy="276475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DC09B67-F9AA-460F-AD61-7C6BA953D1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352" y="188640"/>
            <a:ext cx="2971924" cy="100216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8AA4DE8-CB9B-4264-B192-AFE5569733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2944" y="1202167"/>
            <a:ext cx="4772722" cy="206297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31524AC-665F-47F3-9D04-1CFE3DFC4E0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3352" y="3622698"/>
            <a:ext cx="5486400" cy="208527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5986112-069F-4284-B719-DC7F8F41C7A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63952" y="1243361"/>
            <a:ext cx="6155473" cy="218563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BADF665-F21A-4236-878F-F46C253F206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41688" y="3565412"/>
            <a:ext cx="2867810" cy="2925746"/>
          </a:xfrm>
          <a:prstGeom prst="rect">
            <a:avLst/>
          </a:prstGeom>
        </p:spPr>
      </p:pic>
      <p:pic>
        <p:nvPicPr>
          <p:cNvPr id="14" name="35 ex 5 p 37">
            <a:hlinkClick r:id="" action="ppaction://media"/>
            <a:extLst>
              <a:ext uri="{FF2B5EF4-FFF2-40B4-BE49-F238E27FC236}">
                <a16:creationId xmlns:a16="http://schemas.microsoft.com/office/drawing/2014/main" id="{4CBBEE05-806D-43CD-B40C-805D1C9C16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43472" y="585348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323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06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985AB2A-5958-4A62-B3CB-DDA995D81A1A}"/>
              </a:ext>
            </a:extLst>
          </p:cNvPr>
          <p:cNvSpPr/>
          <p:nvPr/>
        </p:nvSpPr>
        <p:spPr>
          <a:xfrm>
            <a:off x="4319151" y="53565"/>
            <a:ext cx="40324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0" dirty="0">
                <a:solidFill>
                  <a:schemeClr val="accent4">
                    <a:lumMod val="50000"/>
                  </a:schemeClr>
                </a:solidFill>
                <a:latin typeface="Arial Rounded MT Bold" panose="020F0704030504030204" pitchFamily="34" charset="0"/>
              </a:rPr>
              <a:t>Now we know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C7F49F8-13BF-4B53-ABD1-EC88756B97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718039"/>
            <a:ext cx="3039504" cy="227891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108F464-2A5D-4305-9450-24095D9EBE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823006"/>
            <a:ext cx="3421352" cy="227891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EE3FD0C-25A2-440B-8D0A-DBCEA1FF11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0" y="823006"/>
            <a:ext cx="3421352" cy="242493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0D8F64D-E98B-4004-866A-DFD8C70815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3717032"/>
            <a:ext cx="3595160" cy="259708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3EDBB62-0808-4A98-9E7F-56EB989664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4632" y="3755568"/>
            <a:ext cx="3351427" cy="252000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1585368-3349-43D5-9FCF-8988E2A1448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86156" y="3240789"/>
            <a:ext cx="3522839" cy="351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180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32B6A96-8877-451D-8423-881D438AD5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891" y="3117220"/>
            <a:ext cx="1685181" cy="168518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985AB2A-5958-4A62-B3CB-DDA995D81A1A}"/>
              </a:ext>
            </a:extLst>
          </p:cNvPr>
          <p:cNvSpPr/>
          <p:nvPr/>
        </p:nvSpPr>
        <p:spPr>
          <a:xfrm>
            <a:off x="4319151" y="53565"/>
            <a:ext cx="40324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0" dirty="0">
                <a:solidFill>
                  <a:schemeClr val="accent4">
                    <a:lumMod val="50000"/>
                  </a:schemeClr>
                </a:solidFill>
                <a:latin typeface="Arial Rounded MT Bold" panose="020F0704030504030204" pitchFamily="34" charset="0"/>
              </a:rPr>
              <a:t>Now we know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2E7718AD-0286-479D-9B8A-734BB9F03CD9}"/>
              </a:ext>
            </a:extLst>
          </p:cNvPr>
          <p:cNvSpPr/>
          <p:nvPr/>
        </p:nvSpPr>
        <p:spPr>
          <a:xfrm>
            <a:off x="407368" y="2006688"/>
            <a:ext cx="49685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0" dirty="0">
                <a:solidFill>
                  <a:schemeClr val="accent4">
                    <a:lumMod val="50000"/>
                  </a:schemeClr>
                </a:solidFill>
                <a:latin typeface="Arial Rounded MT Bold" panose="020F0704030504030204" pitchFamily="34" charset="0"/>
              </a:rPr>
              <a:t>She is in the …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ABA2D7BD-75BA-490D-85DA-44DDB0D98D83}"/>
              </a:ext>
            </a:extLst>
          </p:cNvPr>
          <p:cNvSpPr/>
          <p:nvPr/>
        </p:nvSpPr>
        <p:spPr>
          <a:xfrm>
            <a:off x="407368" y="4639257"/>
            <a:ext cx="49685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0" dirty="0">
                <a:solidFill>
                  <a:schemeClr val="accent4">
                    <a:lumMod val="50000"/>
                  </a:schemeClr>
                </a:solidFill>
                <a:latin typeface="Arial Rounded MT Bold" panose="020F0704030504030204" pitchFamily="34" charset="0"/>
              </a:rPr>
              <a:t>He is in the …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FB29C06-D08F-4A2E-8D10-2231F50F00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643577"/>
            <a:ext cx="1096196" cy="1511995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71CC111-0E21-4CE9-8810-3380BB2F6E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9809" y="586194"/>
            <a:ext cx="3523793" cy="351769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889BF42-DC89-4C2B-A312-DA94F3C2D7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9809" y="3940829"/>
            <a:ext cx="3523793" cy="264604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70141F0-93E0-477A-AB22-14BCA2342F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92248" y="2383946"/>
            <a:ext cx="3411783" cy="2410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503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4F3357B-8EED-4CC3-A296-42B4D2D7A3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2497" y="2676977"/>
            <a:ext cx="4099503" cy="4095515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985AB2A-5958-4A62-B3CB-DDA995D81A1A}"/>
              </a:ext>
            </a:extLst>
          </p:cNvPr>
          <p:cNvSpPr/>
          <p:nvPr/>
        </p:nvSpPr>
        <p:spPr>
          <a:xfrm>
            <a:off x="4319151" y="53565"/>
            <a:ext cx="40324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D092A7">
                    <a:lumMod val="50000"/>
                  </a:srgbClr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Now we know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5DA86E6-E02C-44FB-860F-30DC20D1AF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128210"/>
            <a:ext cx="6384032" cy="367622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AACD7F4-9808-435E-968A-BD146E6DB4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9976" y="969009"/>
            <a:ext cx="2924068" cy="3415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869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86B0A56-82D8-4D67-B18F-9C7F8AA33A36}"/>
              </a:ext>
            </a:extLst>
          </p:cNvPr>
          <p:cNvSpPr/>
          <p:nvPr/>
        </p:nvSpPr>
        <p:spPr>
          <a:xfrm>
            <a:off x="4319151" y="53565"/>
            <a:ext cx="364905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0" dirty="0">
                <a:solidFill>
                  <a:schemeClr val="accent4">
                    <a:lumMod val="50000"/>
                  </a:schemeClr>
                </a:solidFill>
                <a:latin typeface="Arial Rounded MT Bold" panose="020F0704030504030204" pitchFamily="34" charset="0"/>
              </a:rPr>
              <a:t>Now we </a:t>
            </a:r>
            <a:r>
              <a:rPr lang="en-US" sz="4400" dirty="0">
                <a:solidFill>
                  <a:schemeClr val="accent4">
                    <a:lumMod val="50000"/>
                  </a:schemeClr>
                </a:solidFill>
                <a:latin typeface="Arial Rounded MT Bold" panose="020F0704030504030204" pitchFamily="34" charset="0"/>
              </a:rPr>
              <a:t>can</a:t>
            </a:r>
            <a:endParaRPr lang="en-US" sz="4400" b="0" dirty="0">
              <a:solidFill>
                <a:schemeClr val="accent4">
                  <a:lumMod val="50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14979A1-99F1-4E6C-993E-A9C03FD4F05B}"/>
              </a:ext>
            </a:extLst>
          </p:cNvPr>
          <p:cNvSpPr/>
          <p:nvPr/>
        </p:nvSpPr>
        <p:spPr>
          <a:xfrm>
            <a:off x="2063552" y="908720"/>
            <a:ext cx="86409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0" dirty="0">
                <a:solidFill>
                  <a:schemeClr val="accent4">
                    <a:lumMod val="50000"/>
                  </a:schemeClr>
                </a:solidFill>
                <a:latin typeface="Arial Rounded MT Bold" panose="020F0704030504030204" pitchFamily="34" charset="0"/>
              </a:rPr>
              <a:t>read</a:t>
            </a:r>
            <a:r>
              <a:rPr lang="en-US" sz="4400" dirty="0">
                <a:solidFill>
                  <a:schemeClr val="accent4">
                    <a:lumMod val="50000"/>
                  </a:schemeClr>
                </a:solidFill>
                <a:latin typeface="Arial Rounded MT Bold" panose="020F0704030504030204" pitchFamily="34" charset="0"/>
              </a:rPr>
              <a:t>, </a:t>
            </a:r>
            <a:r>
              <a:rPr lang="en-US" sz="4400" b="0" dirty="0">
                <a:solidFill>
                  <a:schemeClr val="accent4">
                    <a:lumMod val="50000"/>
                  </a:schemeClr>
                </a:solidFill>
                <a:latin typeface="Arial Rounded MT Bold" panose="020F0704030504030204" pitchFamily="34" charset="0"/>
              </a:rPr>
              <a:t>write and speak English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A89C3A0-A00B-4FF3-9DCF-BEC613F945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2088" y="2881032"/>
            <a:ext cx="9055855" cy="3923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426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2D8D108-CA0C-4430-8F23-DF3692D7FD45}"/>
              </a:ext>
            </a:extLst>
          </p:cNvPr>
          <p:cNvSpPr/>
          <p:nvPr/>
        </p:nvSpPr>
        <p:spPr>
          <a:xfrm>
            <a:off x="2082985" y="1106714"/>
            <a:ext cx="8220905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>I like b</a:t>
            </a:r>
            <a:r>
              <a:rPr lang="en-US" sz="5400" dirty="0">
                <a:solidFill>
                  <a:schemeClr val="accent4">
                    <a:lumMod val="75000"/>
                  </a:schemeClr>
                </a:solidFill>
                <a:latin typeface="Arial Rounded MT Bold" panose="020F0704030504030204" pitchFamily="34" charset="0"/>
              </a:rPr>
              <a:t>ur</a:t>
            </a:r>
            <a:r>
              <a:rPr lang="en-US" sz="54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>gers and t</a:t>
            </a:r>
            <a:r>
              <a:rPr lang="en-US" sz="5400" dirty="0">
                <a:solidFill>
                  <a:schemeClr val="accent4">
                    <a:lumMod val="75000"/>
                  </a:schemeClr>
                </a:solidFill>
                <a:latin typeface="Arial Rounded MT Bold" panose="020F0704030504030204" pitchFamily="34" charset="0"/>
              </a:rPr>
              <a:t>ur</a:t>
            </a:r>
            <a:r>
              <a:rPr lang="en-US" sz="54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>key</a:t>
            </a:r>
          </a:p>
          <a:p>
            <a:pPr algn="ctr"/>
            <a:r>
              <a:rPr lang="en-US" sz="54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>on Th</a:t>
            </a:r>
            <a:r>
              <a:rPr lang="en-US" sz="5400" dirty="0">
                <a:solidFill>
                  <a:schemeClr val="accent4">
                    <a:lumMod val="75000"/>
                  </a:schemeClr>
                </a:solidFill>
                <a:latin typeface="Arial Rounded MT Bold" panose="020F0704030504030204" pitchFamily="34" charset="0"/>
              </a:rPr>
              <a:t>ur</a:t>
            </a:r>
            <a:r>
              <a:rPr lang="en-US" sz="54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>sdays.</a:t>
            </a:r>
            <a:endParaRPr lang="ru-RU" sz="5400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CB8756B-DC5D-4D8B-9C22-1DED3BA40460}"/>
              </a:ext>
            </a:extLst>
          </p:cNvPr>
          <p:cNvSpPr/>
          <p:nvPr/>
        </p:nvSpPr>
        <p:spPr>
          <a:xfrm>
            <a:off x="3575720" y="3913"/>
            <a:ext cx="523540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1218804" fontAlgn="base">
              <a:spcBef>
                <a:spcPct val="0"/>
              </a:spcBef>
              <a:spcAft>
                <a:spcPct val="0"/>
              </a:spcAft>
            </a:pPr>
            <a:r>
              <a:rPr lang="en-US" sz="5400" b="1" dirty="0">
                <a:solidFill>
                  <a:srgbClr val="FF0000"/>
                </a:solidFill>
                <a:latin typeface="Arial Rounded MT Bold" panose="020F0704030504030204" pitchFamily="34" charset="0"/>
              </a:rPr>
              <a:t>Tongue-twister</a:t>
            </a:r>
            <a:endParaRPr lang="ru-RU" sz="54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3818296-F72C-4BE7-8BB2-CF800D14B3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815" y="3132846"/>
            <a:ext cx="3879935" cy="347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71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86B0A56-82D8-4D67-B18F-9C7F8AA33A36}"/>
              </a:ext>
            </a:extLst>
          </p:cNvPr>
          <p:cNvSpPr/>
          <p:nvPr/>
        </p:nvSpPr>
        <p:spPr>
          <a:xfrm>
            <a:off x="4319151" y="53565"/>
            <a:ext cx="364905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0" dirty="0">
                <a:solidFill>
                  <a:schemeClr val="accent4">
                    <a:lumMod val="50000"/>
                  </a:schemeClr>
                </a:solidFill>
                <a:latin typeface="Arial Rounded MT Bold" panose="020F0704030504030204" pitchFamily="34" charset="0"/>
              </a:rPr>
              <a:t>I feel …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44500FD-18B1-4B79-80B2-B0C1AF9BE5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48" y="1184915"/>
            <a:ext cx="5671484" cy="567148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DAEA8EE-9896-49F7-9A54-B221BD3412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53565"/>
            <a:ext cx="4176464" cy="5395948"/>
          </a:xfrm>
          <a:prstGeom prst="rect">
            <a:avLst/>
          </a:prstGeom>
          <a:effectLst>
            <a:softEdge rad="228600"/>
          </a:effec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9C31C98-EFC0-43C4-A5B4-F3E282F657DB}"/>
              </a:ext>
            </a:extLst>
          </p:cNvPr>
          <p:cNvSpPr/>
          <p:nvPr/>
        </p:nvSpPr>
        <p:spPr>
          <a:xfrm>
            <a:off x="2135561" y="823006"/>
            <a:ext cx="20882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0" dirty="0">
                <a:solidFill>
                  <a:srgbClr val="C00000"/>
                </a:solidFill>
                <a:latin typeface="Arial Rounded MT Bold" panose="020F0704030504030204" pitchFamily="34" charset="0"/>
              </a:rPr>
              <a:t>happy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239FCDE-5AEC-457B-BE49-56FDFBD41998}"/>
              </a:ext>
            </a:extLst>
          </p:cNvPr>
          <p:cNvSpPr/>
          <p:nvPr/>
        </p:nvSpPr>
        <p:spPr>
          <a:xfrm>
            <a:off x="9408368" y="5373216"/>
            <a:ext cx="13681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0" dirty="0">
                <a:solidFill>
                  <a:srgbClr val="C00000"/>
                </a:solidFill>
                <a:latin typeface="Arial Rounded MT Bold" panose="020F0704030504030204" pitchFamily="34" charset="0"/>
              </a:rPr>
              <a:t>sad</a:t>
            </a:r>
          </a:p>
        </p:txBody>
      </p:sp>
    </p:spTree>
    <p:extLst>
      <p:ext uri="{BB962C8B-B14F-4D97-AF65-F5344CB8AC3E}">
        <p14:creationId xmlns:p14="http://schemas.microsoft.com/office/powerpoint/2010/main" val="3574250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51153AD-AF65-48AC-AD12-02FA5C7653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18050"/>
            <a:ext cx="8736822" cy="66219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D2EDAC3-97B4-4D57-81E3-5F737B311860}"/>
              </a:ext>
            </a:extLst>
          </p:cNvPr>
          <p:cNvSpPr txBox="1"/>
          <p:nvPr/>
        </p:nvSpPr>
        <p:spPr>
          <a:xfrm>
            <a:off x="7082909" y="124813"/>
            <a:ext cx="51090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accent4">
                    <a:lumMod val="50000"/>
                  </a:schemeClr>
                </a:solidFill>
                <a:latin typeface="Arial Rounded MT Bold" panose="020F0704030504030204" pitchFamily="34" charset="0"/>
              </a:rPr>
              <a:t>My Home!</a:t>
            </a:r>
            <a:endParaRPr lang="ru-RU" sz="80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689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22DFA1C-734D-407B-A586-DD356F45CA28}"/>
              </a:ext>
            </a:extLst>
          </p:cNvPr>
          <p:cNvSpPr/>
          <p:nvPr/>
        </p:nvSpPr>
        <p:spPr>
          <a:xfrm>
            <a:off x="6240016" y="1844824"/>
            <a:ext cx="564872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8000" dirty="0">
                <a:solidFill>
                  <a:srgbClr val="D092A7">
                    <a:lumMod val="50000"/>
                  </a:srgbClr>
                </a:solidFill>
                <a:latin typeface="Arial Rounded MT Bold" panose="020F0704030504030204" pitchFamily="34" charset="0"/>
              </a:rPr>
              <a:t>living room</a:t>
            </a:r>
            <a:endParaRPr lang="ru-RU" sz="8000" dirty="0">
              <a:solidFill>
                <a:srgbClr val="D092A7">
                  <a:lumMod val="50000"/>
                </a:srgbClr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2FA1420-0BAE-4496-B03E-D186E2F798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951" y="836712"/>
            <a:ext cx="5554155" cy="4176464"/>
          </a:xfrm>
          <a:prstGeom prst="rect">
            <a:avLst/>
          </a:prstGeom>
          <a:effectLst>
            <a:softEdge rad="114300"/>
          </a:effectLst>
        </p:spPr>
      </p:pic>
    </p:spTree>
    <p:extLst>
      <p:ext uri="{BB962C8B-B14F-4D97-AF65-F5344CB8AC3E}">
        <p14:creationId xmlns:p14="http://schemas.microsoft.com/office/powerpoint/2010/main" val="1539630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22DFA1C-734D-407B-A586-DD356F45CA28}"/>
              </a:ext>
            </a:extLst>
          </p:cNvPr>
          <p:cNvSpPr/>
          <p:nvPr/>
        </p:nvSpPr>
        <p:spPr>
          <a:xfrm>
            <a:off x="6888088" y="1916832"/>
            <a:ext cx="495154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8000" dirty="0">
                <a:solidFill>
                  <a:srgbClr val="D092A7">
                    <a:lumMod val="50000"/>
                  </a:srgbClr>
                </a:solidFill>
                <a:latin typeface="Arial Rounded MT Bold" panose="020F0704030504030204" pitchFamily="34" charset="0"/>
              </a:rPr>
              <a:t>bathroom</a:t>
            </a:r>
            <a:endParaRPr lang="ru-RU" sz="8000" dirty="0">
              <a:solidFill>
                <a:srgbClr val="D092A7">
                  <a:lumMod val="50000"/>
                </a:srgb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E4C418C-1BF5-4724-BF56-3240758128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16632"/>
            <a:ext cx="5949280" cy="5949280"/>
          </a:xfrm>
          <a:prstGeom prst="rect">
            <a:avLst/>
          </a:prstGeom>
          <a:effectLst>
            <a:softEdge rad="152400"/>
          </a:effectLst>
        </p:spPr>
      </p:pic>
    </p:spTree>
    <p:extLst>
      <p:ext uri="{BB962C8B-B14F-4D97-AF65-F5344CB8AC3E}">
        <p14:creationId xmlns:p14="http://schemas.microsoft.com/office/powerpoint/2010/main" val="3463259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22DFA1C-734D-407B-A586-DD356F45CA28}"/>
              </a:ext>
            </a:extLst>
          </p:cNvPr>
          <p:cNvSpPr/>
          <p:nvPr/>
        </p:nvSpPr>
        <p:spPr>
          <a:xfrm>
            <a:off x="7896200" y="1988840"/>
            <a:ext cx="239373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8000" dirty="0">
                <a:solidFill>
                  <a:srgbClr val="D092A7">
                    <a:lumMod val="50000"/>
                  </a:srgbClr>
                </a:solidFill>
                <a:latin typeface="Arial Rounded MT Bold" panose="020F0704030504030204" pitchFamily="34" charset="0"/>
              </a:rPr>
              <a:t>bath</a:t>
            </a:r>
            <a:endParaRPr lang="ru-RU" sz="8000" dirty="0">
              <a:solidFill>
                <a:srgbClr val="D092A7">
                  <a:lumMod val="50000"/>
                </a:srgbClr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2AB8741-8038-4281-8A10-C7EE774F1D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620688"/>
            <a:ext cx="6858000" cy="4848225"/>
          </a:xfrm>
          <a:prstGeom prst="rect">
            <a:avLst/>
          </a:prstGeom>
          <a:effectLst>
            <a:softEdge rad="101600"/>
          </a:effectLst>
        </p:spPr>
      </p:pic>
    </p:spTree>
    <p:extLst>
      <p:ext uri="{BB962C8B-B14F-4D97-AF65-F5344CB8AC3E}">
        <p14:creationId xmlns:p14="http://schemas.microsoft.com/office/powerpoint/2010/main" val="2532186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D95499C-06FA-4D10-8A0A-F8C583190C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" y="692696"/>
            <a:ext cx="8280920" cy="4771003"/>
          </a:xfrm>
          <a:prstGeom prst="rect">
            <a:avLst/>
          </a:prstGeom>
          <a:effectLst>
            <a:softEdge rad="88900"/>
          </a:effec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22DFA1C-734D-407B-A586-DD356F45CA28}"/>
              </a:ext>
            </a:extLst>
          </p:cNvPr>
          <p:cNvSpPr/>
          <p:nvPr/>
        </p:nvSpPr>
        <p:spPr>
          <a:xfrm>
            <a:off x="7896200" y="1988840"/>
            <a:ext cx="196880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D092A7">
                    <a:lumMod val="50000"/>
                  </a:srgbClr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hall</a:t>
            </a:r>
            <a:endParaRPr kumimoji="0" lang="ru-RU" sz="8000" b="0" i="0" u="none" strike="noStrike" kern="1200" cap="none" spc="0" normalizeH="0" baseline="0" noProof="0" dirty="0">
              <a:ln>
                <a:noFill/>
              </a:ln>
              <a:solidFill>
                <a:srgbClr val="D092A7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0485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22DFA1C-734D-407B-A586-DD356F45CA28}"/>
              </a:ext>
            </a:extLst>
          </p:cNvPr>
          <p:cNvSpPr/>
          <p:nvPr/>
        </p:nvSpPr>
        <p:spPr>
          <a:xfrm>
            <a:off x="7896200" y="1988840"/>
            <a:ext cx="401103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D092A7">
                    <a:lumMod val="50000"/>
                  </a:srgbClr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window</a:t>
            </a:r>
            <a:endParaRPr kumimoji="0" lang="ru-RU" sz="8000" b="0" i="0" u="none" strike="noStrike" kern="1200" cap="none" spc="0" normalizeH="0" baseline="0" noProof="0" dirty="0">
              <a:ln>
                <a:noFill/>
              </a:ln>
              <a:solidFill>
                <a:srgbClr val="D092A7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1399D0F-8679-4925-8310-30ADA6CF9A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56658"/>
            <a:ext cx="5256584" cy="6144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707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22DFA1C-734D-407B-A586-DD356F45CA28}"/>
              </a:ext>
            </a:extLst>
          </p:cNvPr>
          <p:cNvSpPr/>
          <p:nvPr/>
        </p:nvSpPr>
        <p:spPr>
          <a:xfrm>
            <a:off x="7896200" y="1988840"/>
            <a:ext cx="251543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D092A7">
                    <a:lumMod val="50000"/>
                  </a:srgbClr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door</a:t>
            </a:r>
            <a:endParaRPr kumimoji="0" lang="ru-RU" sz="8000" b="0" i="0" u="none" strike="noStrike" kern="1200" cap="none" spc="0" normalizeH="0" baseline="0" noProof="0" dirty="0">
              <a:ln>
                <a:noFill/>
              </a:ln>
              <a:solidFill>
                <a:srgbClr val="D092A7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C9E8796-0031-4014-9CA1-222B2F3030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24644"/>
            <a:ext cx="6408712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8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eorgia" panose="02040502050405020303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eorgia" panose="02040502050405020303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452</TotalTime>
  <Words>72</Words>
  <Application>Microsoft Office PowerPoint</Application>
  <PresentationFormat>Широкоэкранный</PresentationFormat>
  <Paragraphs>37</Paragraphs>
  <Slides>20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Arial Rounded MT Bold</vt:lpstr>
      <vt:lpstr>Calibri</vt:lpstr>
      <vt:lpstr>Georgia</vt:lpstr>
      <vt:lpstr>Helvetica</vt:lpstr>
      <vt:lpstr>Тема Office</vt:lpstr>
      <vt:lpstr>Custom Design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катя  федорова</dc:creator>
  <cp:lastModifiedBy>English Teacher</cp:lastModifiedBy>
  <cp:revision>49</cp:revision>
  <dcterms:created xsi:type="dcterms:W3CDTF">2015-03-22T12:14:27Z</dcterms:created>
  <dcterms:modified xsi:type="dcterms:W3CDTF">2020-07-18T20:32:38Z</dcterms:modified>
</cp:coreProperties>
</file>