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5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4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8B8CAFD-4017-4C03-9A07-FD7D52E3B8B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E967424B-6A55-4D09-B0AF-02BDF143E7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750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8CAFD-4017-4C03-9A07-FD7D52E3B8B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7424B-6A55-4D09-B0AF-02BDF143E7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640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8CAFD-4017-4C03-9A07-FD7D52E3B8B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7424B-6A55-4D09-B0AF-02BDF143E7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703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8CAFD-4017-4C03-9A07-FD7D52E3B8B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7424B-6A55-4D09-B0AF-02BDF143E7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203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8CAFD-4017-4C03-9A07-FD7D52E3B8B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7424B-6A55-4D09-B0AF-02BDF143E7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69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8CAFD-4017-4C03-9A07-FD7D52E3B8B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7424B-6A55-4D09-B0AF-02BDF143E7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39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8CAFD-4017-4C03-9A07-FD7D52E3B8B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7424B-6A55-4D09-B0AF-02BDF143E7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182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8CAFD-4017-4C03-9A07-FD7D52E3B8B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7424B-6A55-4D09-B0AF-02BDF143E7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67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8CAFD-4017-4C03-9A07-FD7D52E3B8B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7424B-6A55-4D09-B0AF-02BDF143E7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279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8CAFD-4017-4C03-9A07-FD7D52E3B8B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E967424B-6A55-4D09-B0AF-02BDF143E7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441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8B8CAFD-4017-4C03-9A07-FD7D52E3B8B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E967424B-6A55-4D09-B0AF-02BDF143E7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135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8B8CAFD-4017-4C03-9A07-FD7D52E3B8B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E967424B-6A55-4D09-B0AF-02BDF143E7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423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p=3&amp;text=&#1093;&#1086;&#1082;&#1082;&#1077;&#1103;+&#1089;+&#1084;&#1103;&#1095;&#1086;&#1084;&amp;pos=103&amp;rpt=simage&amp;img_url=http%3A%2F%2Frusbandy.ru%2Fpix%2F38694.jpeg&amp;from=tabbar&amp;lr=20602" TargetMode="External"/><Relationship Id="rId3" Type="http://schemas.openxmlformats.org/officeDocument/2006/relationships/hyperlink" Target="https://yandex.ru/images/search?pos=0&amp;from=tabbar&amp;img_url=http%3A%2F%2Firkutskstory.ru%2Fwp-content%2Fuploads%2F2014%2F04%2F002.jpg&amp;text=&#1080;&#1089;&#1090;&#1086;&#1088;&#1080;&#1103;+&#1093;&#1086;&#1082;&#1082;&#1077;&#1103;+&#1089;+&#1084;&#1103;&#1095;&#1086;&#1084;&amp;rpt=simage&amp;lr=20602" TargetMode="External"/><Relationship Id="rId7" Type="http://schemas.openxmlformats.org/officeDocument/2006/relationships/hyperlink" Target="https://yandex.ru/images/search?p=1&amp;text=&#1093;&#1086;&#1082;&#1082;&#1077;&#1103;+&#1089;+&#1084;&#1103;&#1095;&#1086;&#1084;&amp;pos=31&amp;rpt=simage&amp;img_url=http%3A%2F%2Frusbandy.ru%2Fpix%2F35112.jpeg&amp;from=tabbar&amp;lr=20602" TargetMode="External"/><Relationship Id="rId2" Type="http://schemas.openxmlformats.org/officeDocument/2006/relationships/hyperlink" Target="https://www.krugosvet.ru/enc/sport/HOKKE_S_MYACHOM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andex.ru/images/search?pos=12&amp;from=tabbar&amp;img_url=http%3A%2F%2Fsport.sakhalin.gov.ru%2F%3Ffile_download%3D30811&amp;text=&#1080;&#1089;&#1090;&#1086;&#1088;&#1080;&#1103;+&#1093;&#1086;&#1082;&#1082;&#1077;&#1103;+&#1089;+&#1084;&#1103;&#1095;&#1086;&#1084;&amp;rpt=simage&amp;lr=20602" TargetMode="External"/><Relationship Id="rId5" Type="http://schemas.openxmlformats.org/officeDocument/2006/relationships/hyperlink" Target="https://yandex.ru/images/search?pos=10&amp;from=tabbar&amp;img_url=http%3A%2F%2Fcdn.spbdnevnik.ru%2Fuploads%2Fblock%2Fimage%2F587097%2F__medium_%25D1%2586%25D0%25B4%25D0%25BA%25D0%25B0-47.jpg.jpg&amp;text=&#1080;&#1089;&#1090;&#1086;&#1088;&#1080;&#1103;+&#1093;&#1086;&#1082;&#1082;&#1077;&#1103;+&#1089;+&#1084;&#1103;&#1095;&#1086;&#1084;&amp;rpt=simage&amp;lr=20602" TargetMode="External"/><Relationship Id="rId4" Type="http://schemas.openxmlformats.org/officeDocument/2006/relationships/hyperlink" Target="https://sportsgroup.ru/raznyie-vidyi-sporta/istoriya-hokkeya-s-myachom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Хоккей с мячом (история появления)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7858" y="4935296"/>
            <a:ext cx="9933329" cy="1645920"/>
          </a:xfrm>
        </p:spPr>
        <p:txBody>
          <a:bodyPr/>
          <a:lstStyle/>
          <a:p>
            <a:r>
              <a:rPr lang="ru-RU" dirty="0" smtClean="0"/>
              <a:t>Выполнил </a:t>
            </a:r>
            <a:r>
              <a:rPr lang="ru-RU" dirty="0" err="1" smtClean="0"/>
              <a:t>Скубрий</a:t>
            </a:r>
            <a:r>
              <a:rPr lang="ru-RU" dirty="0" smtClean="0"/>
              <a:t> Алексей Владимирович, воспитатель ГБОУ Архангельской области «Няндомское СУВУ»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8276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254" y="1150462"/>
            <a:ext cx="11813745" cy="1658198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  ХОККЕЙ </a:t>
            </a:r>
            <a:r>
              <a:rPr lang="ru-RU" sz="4400" b="1" dirty="0"/>
              <a:t>С МЯЧОМ, </a:t>
            </a:r>
            <a:r>
              <a:rPr lang="ru-RU" sz="4400" dirty="0"/>
              <a:t>спортивная командная игра на льду с клюшками и мячом, цель которой – забить мяч в ворота соперника (в матче побеждает команда, забившая больше голов). За границей хоккей с мячом называют «бенди</a:t>
            </a:r>
            <a:r>
              <a:rPr lang="ru-RU" sz="4400" dirty="0" smtClean="0"/>
              <a:t>»,</a:t>
            </a:r>
            <a:br>
              <a:rPr lang="ru-RU" sz="4400" dirty="0" smtClean="0"/>
            </a:br>
            <a:r>
              <a:rPr lang="ru-RU" sz="4400" dirty="0"/>
              <a:t> </a:t>
            </a:r>
            <a:r>
              <a:rPr lang="ru-RU" sz="4400" dirty="0" smtClean="0"/>
              <a:t>                                                 </a:t>
            </a:r>
            <a:r>
              <a:rPr lang="ru-RU" sz="4400" dirty="0"/>
              <a:t>а также «русский хоккей».</a:t>
            </a:r>
            <a:endParaRPr lang="ru-RU" sz="4400" dirty="0"/>
          </a:p>
        </p:txBody>
      </p:sp>
      <p:pic>
        <p:nvPicPr>
          <p:cNvPr id="1026" name="Picture 2" descr="хоккей с мячом, летопись, Локомотив, Сибскана, Иркутск, Всеволод Белый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19" y="3262312"/>
            <a:ext cx="5540778" cy="332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345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268" y="1661905"/>
            <a:ext cx="11136986" cy="1658198"/>
          </a:xfrm>
        </p:spPr>
        <p:txBody>
          <a:bodyPr>
            <a:noAutofit/>
          </a:bodyPr>
          <a:lstStyle/>
          <a:p>
            <a:r>
              <a:rPr lang="ru-RU" sz="3600" dirty="0" smtClean="0"/>
              <a:t>   Игры </a:t>
            </a:r>
            <a:r>
              <a:rPr lang="ru-RU" sz="3600" dirty="0"/>
              <a:t>на льду замерзших водоемов (а в летнее время – на утоптанном ровном месте) с различными шарообразными предметами, которыми при помощи «клюшек» надо было поразить определенную цель, известны в Европе (включая Россию) со средних веков. К примеру, в Скандинавии издавна играли в </a:t>
            </a:r>
            <a:r>
              <a:rPr lang="ru-RU" sz="3600" i="1" dirty="0"/>
              <a:t>кнатлекен</a:t>
            </a:r>
            <a:r>
              <a:rPr lang="ru-RU" sz="3600" dirty="0"/>
              <a:t>. Самые ранние упоминания об исландском </a:t>
            </a:r>
            <a:r>
              <a:rPr lang="ru-RU" sz="3600" i="1" dirty="0" err="1"/>
              <a:t>кнаттлейкере</a:t>
            </a:r>
            <a:r>
              <a:rPr lang="ru-RU" sz="3600" dirty="0"/>
              <a:t> 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относятся </a:t>
            </a:r>
            <a:r>
              <a:rPr lang="ru-RU" sz="3600" dirty="0"/>
              <a:t>к 9 в.</a:t>
            </a:r>
            <a:endParaRPr lang="ru-RU" sz="3600" dirty="0"/>
          </a:p>
        </p:txBody>
      </p:sp>
      <p:pic>
        <p:nvPicPr>
          <p:cNvPr id="4098" name="Picture 2" descr="Муж королевы Виктории Альберт играл в хоккей с шайбой в 1840-х годах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308" y="3543864"/>
            <a:ext cx="4601329" cy="313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977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9251" y="2250842"/>
            <a:ext cx="10772775" cy="1658198"/>
          </a:xfrm>
        </p:spPr>
        <p:txBody>
          <a:bodyPr>
            <a:noAutofit/>
          </a:bodyPr>
          <a:lstStyle/>
          <a:p>
            <a:r>
              <a:rPr lang="ru-RU" sz="4000" b="1" dirty="0"/>
              <a:t>Появление игры в </a:t>
            </a:r>
            <a:r>
              <a:rPr lang="ru-RU" sz="4000" b="1" dirty="0" smtClean="0"/>
              <a:t>России.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В русских летописях эта игра описывается, как забавное проведение времени на льду, в которой группа людей бегает за шарообразным предметом, используя палки. Часто в качестве мяча использовали круглые овощи. Обожал такую игру и сам Император Всероссийский Пётр I. Именно он усовершенствовал ее, привезя в страну голландские коньки из железа.</a:t>
            </a:r>
            <a:br>
              <a:rPr lang="ru-RU" sz="4000" dirty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12211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269" y="1258950"/>
            <a:ext cx="11555440" cy="1658198"/>
          </a:xfrm>
        </p:spPr>
        <p:txBody>
          <a:bodyPr>
            <a:noAutofit/>
          </a:bodyPr>
          <a:lstStyle/>
          <a:p>
            <a:r>
              <a:rPr lang="ru-RU" sz="3200" dirty="0" smtClean="0"/>
              <a:t>        Особое </a:t>
            </a:r>
            <a:r>
              <a:rPr lang="ru-RU" sz="3200" dirty="0"/>
              <a:t>развитие хоккей с мячом получил в Великобритании, где в первой половине XIX века появился целый ряд схожих между собой спортивных дисциплин — бенди у англичан, </a:t>
            </a:r>
            <a:r>
              <a:rPr lang="ru-RU" sz="3200" dirty="0" err="1"/>
              <a:t>шинти</a:t>
            </a:r>
            <a:r>
              <a:rPr lang="ru-RU" sz="3200" dirty="0"/>
              <a:t> у шотландцев и </a:t>
            </a:r>
            <a:r>
              <a:rPr lang="ru-RU" sz="3200" dirty="0" err="1"/>
              <a:t>хёрлинг</a:t>
            </a:r>
            <a:r>
              <a:rPr lang="ru-RU" sz="3200" dirty="0"/>
              <a:t> у ирландцев. В 1850—1870-е годы появляются клубы любителей игры в бенди. В 1891 году в Великобритании основана Национальная ассоциация игры, разработан и утвержден первый свод правил. Побывать на захватывающих матчах по хоккею с мячом — отличный способ </a:t>
            </a:r>
            <a:r>
              <a:rPr lang="ru-RU" sz="3200" dirty="0" smtClean="0"/>
              <a:t>отдохнуть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/>
              <a:t>и хорошо повеселиться.</a:t>
            </a:r>
            <a:endParaRPr lang="ru-RU" sz="3200" dirty="0"/>
          </a:p>
        </p:txBody>
      </p:sp>
      <p:pic>
        <p:nvPicPr>
          <p:cNvPr id="2050" name="Picture 2" descr="https://sportsgroup.ru/wp-content/uploads/2019/04/Istoriya-hokkeya-s-myach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494" y="3152345"/>
            <a:ext cx="5619750" cy="355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1937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261" y="933487"/>
            <a:ext cx="11415956" cy="1658198"/>
          </a:xfrm>
        </p:spPr>
        <p:txBody>
          <a:bodyPr>
            <a:noAutofit/>
          </a:bodyPr>
          <a:lstStyle/>
          <a:p>
            <a:r>
              <a:rPr lang="ru-RU" sz="3600" dirty="0" smtClean="0"/>
              <a:t>      В </a:t>
            </a:r>
            <a:r>
              <a:rPr lang="ru-RU" sz="3600" dirty="0"/>
              <a:t>конце 19 — начале 20 века бенди распространяется на территории многих европейских стран, в том числе Российской империи.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> </a:t>
            </a:r>
            <a:r>
              <a:rPr lang="ru-RU" sz="3600" dirty="0" smtClean="0"/>
              <a:t>    В </a:t>
            </a:r>
            <a:r>
              <a:rPr lang="ru-RU" sz="3600" dirty="0"/>
              <a:t>1888 году студент из Санкт-Петербурга Пётр Москвин открыл кружок любителей игры хоккея с мячом, в 1897 году разработал первый российский свод правил.</a:t>
            </a:r>
            <a:endParaRPr lang="ru-RU" sz="3600" dirty="0"/>
          </a:p>
        </p:txBody>
      </p:sp>
      <p:pic>
        <p:nvPicPr>
          <p:cNvPr id="3074" name="Picture 2" descr="Первые шаги хоккея с шайбой в Стране Советов: как зарождался этот вид спорт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716" y="3187404"/>
            <a:ext cx="4788976" cy="3506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9380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031" y="1785893"/>
            <a:ext cx="11477949" cy="1658198"/>
          </a:xfrm>
        </p:spPr>
        <p:txBody>
          <a:bodyPr>
            <a:noAutofit/>
          </a:bodyPr>
          <a:lstStyle/>
          <a:p>
            <a:r>
              <a:rPr lang="ru-RU" sz="3200" dirty="0" smtClean="0"/>
              <a:t>     Революция </a:t>
            </a:r>
            <a:r>
              <a:rPr lang="ru-RU" sz="3200" dirty="0"/>
              <a:t>и гражданская война на время прервали развитие хоккея в </a:t>
            </a:r>
            <a:r>
              <a:rPr lang="ru-RU" sz="3200" dirty="0" smtClean="0"/>
              <a:t>нашей стране</a:t>
            </a:r>
            <a:r>
              <a:rPr lang="ru-RU" sz="3200" dirty="0"/>
              <a:t>. Возрождение его – несмотря на серьезные трудности (нередко даже команды мастеров использовали в игре самодельный инвентарь) – началось в 1920-е.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    Наряду </a:t>
            </a:r>
            <a:r>
              <a:rPr lang="ru-RU" sz="3200" dirty="0"/>
              <a:t>с другими видами спорта, хоккей включается в программу Всеобуча по допризывной подготовке молодежи и становится неотъемлемой частью проводимых им «недель зимнего спорта</a:t>
            </a:r>
            <a:r>
              <a:rPr lang="ru-RU" sz="3200" dirty="0" smtClean="0"/>
              <a:t>».</a:t>
            </a:r>
            <a:br>
              <a:rPr lang="ru-RU" sz="3200" dirty="0" smtClean="0"/>
            </a:br>
            <a:r>
              <a:rPr lang="ru-RU" sz="3200" dirty="0"/>
              <a:t> </a:t>
            </a:r>
            <a:r>
              <a:rPr lang="ru-RU" sz="3200" dirty="0" smtClean="0"/>
              <a:t>    </a:t>
            </a:r>
            <a:r>
              <a:rPr lang="ru-RU" sz="3200" dirty="0"/>
              <a:t>Все это способствовало популяризации игры. В различных местах проводились городские и </a:t>
            </a:r>
            <a:r>
              <a:rPr lang="ru-RU" sz="3200" dirty="0" smtClean="0"/>
              <a:t>региональные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/>
              <a:t>соревнования, помимо мужских </a:t>
            </a:r>
            <a:r>
              <a:rPr lang="ru-RU" sz="3200" dirty="0" smtClean="0"/>
              <a:t>были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/>
              <a:t>созданы женские, юношеские и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детские </a:t>
            </a:r>
            <a:r>
              <a:rPr lang="ru-RU" sz="3200" dirty="0"/>
              <a:t>команды.</a:t>
            </a:r>
            <a:endParaRPr lang="ru-RU" sz="3200" dirty="0"/>
          </a:p>
        </p:txBody>
      </p:sp>
      <p:pic>
        <p:nvPicPr>
          <p:cNvPr id="5122" name="Picture 2" descr="Страницы истории: первый чемпионат области по хоккею с мячом прошел 61 год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220" y="3444091"/>
            <a:ext cx="4752760" cy="324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3560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248" y="515031"/>
            <a:ext cx="11183481" cy="1658198"/>
          </a:xfrm>
        </p:spPr>
        <p:txBody>
          <a:bodyPr>
            <a:noAutofit/>
          </a:bodyPr>
          <a:lstStyle/>
          <a:p>
            <a:r>
              <a:rPr lang="ru-RU" sz="3600" i="1" dirty="0" smtClean="0"/>
              <a:t>    Федерация </a:t>
            </a:r>
            <a:r>
              <a:rPr lang="ru-RU" sz="3600" i="1" dirty="0"/>
              <a:t>хоккея с мячом России</a:t>
            </a:r>
            <a:r>
              <a:rPr lang="ru-RU" sz="3600" dirty="0"/>
              <a:t> (ФХМР), созданная в 1992, стала правопреемницей Всесоюзной федерации. Хоккей с мячом развивается в 47 регионах страны, где базируются более 60 клубов высшей и первой лиги.</a:t>
            </a:r>
            <a:endParaRPr lang="ru-RU" sz="3600" dirty="0"/>
          </a:p>
        </p:txBody>
      </p:sp>
      <p:pic>
        <p:nvPicPr>
          <p:cNvPr id="6146" name="Picture 2" descr="Федерация хоккея с мячом России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01" y="2799945"/>
            <a:ext cx="451485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Федерация хоккея с мячом России.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897" y="2799945"/>
            <a:ext cx="4572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4543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780" y="1175519"/>
            <a:ext cx="10608489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hlinkClick r:id="rId2"/>
              </a:rPr>
              <a:t>https://</a:t>
            </a:r>
            <a:r>
              <a:rPr lang="en-US" sz="2000" dirty="0" smtClean="0">
                <a:hlinkClick r:id="rId2"/>
              </a:rPr>
              <a:t>www.krugosvet.ru/enc/sport/HOKKE_S_MYACHOM.html</a:t>
            </a:r>
            <a:endParaRPr lang="ru-RU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hlinkClick r:id="rId3"/>
              </a:rPr>
              <a:t>https://</a:t>
            </a:r>
            <a:r>
              <a:rPr lang="en-US" sz="2000" dirty="0" smtClean="0">
                <a:hlinkClick r:id="rId3"/>
              </a:rPr>
              <a:t>yandex.ru/images/search?pos=0&amp;from=tabbar&amp;img</a:t>
            </a:r>
            <a:endParaRPr lang="ru-RU" sz="2000" dirty="0" smtClean="0">
              <a:hlinkClick r:id="rId3"/>
            </a:endParaRPr>
          </a:p>
          <a:p>
            <a:r>
              <a:rPr lang="en-US" sz="2000" dirty="0" smtClean="0">
                <a:hlinkClick r:id="rId3"/>
              </a:rPr>
              <a:t>_</a:t>
            </a:r>
            <a:r>
              <a:rPr lang="en-US" sz="2000" dirty="0">
                <a:hlinkClick r:id="rId3"/>
              </a:rPr>
              <a:t>url=http%3A%2F%2Firkutskstory.ru%2Fwp-content%2Fuploads%2F2014%2F04%2F002.jpg&amp;text=</a:t>
            </a:r>
            <a:r>
              <a:rPr lang="ru-RU" sz="2000" dirty="0" err="1">
                <a:hlinkClick r:id="rId3"/>
              </a:rPr>
              <a:t>история+хоккея+с+мячом</a:t>
            </a:r>
            <a:r>
              <a:rPr lang="ru-RU" sz="2000" dirty="0">
                <a:hlinkClick r:id="rId3"/>
              </a:rPr>
              <a:t>&amp;</a:t>
            </a:r>
            <a:r>
              <a:rPr lang="en-US" sz="2000" dirty="0" err="1" smtClean="0">
                <a:hlinkClick r:id="rId3"/>
              </a:rPr>
              <a:t>rpt</a:t>
            </a:r>
            <a:r>
              <a:rPr lang="en-US" sz="2000" dirty="0" smtClean="0">
                <a:hlinkClick r:id="rId3"/>
              </a:rPr>
              <a:t>=</a:t>
            </a:r>
            <a:r>
              <a:rPr lang="en-US" sz="2000" dirty="0" err="1" smtClean="0">
                <a:hlinkClick r:id="rId3"/>
              </a:rPr>
              <a:t>simage&amp;lr</a:t>
            </a:r>
            <a:r>
              <a:rPr lang="en-US" sz="2000" dirty="0" smtClean="0">
                <a:hlinkClick r:id="rId3"/>
              </a:rPr>
              <a:t>=20602</a:t>
            </a:r>
            <a:endParaRPr lang="ru-RU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hlinkClick r:id="rId4"/>
              </a:rPr>
              <a:t>https://</a:t>
            </a:r>
            <a:r>
              <a:rPr lang="en-US" sz="2000" dirty="0" smtClean="0">
                <a:hlinkClick r:id="rId4"/>
              </a:rPr>
              <a:t>sportsgroup.ru/raznyie-vidyi-sporta/istoriya-hokkeya-s-myachom.html</a:t>
            </a:r>
            <a:endParaRPr lang="ru-RU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hlinkClick r:id="rId5"/>
              </a:rPr>
              <a:t>https://yandex.ru/images/search?pos=10&amp;from=tabbar&amp;img_url=http%3A%2F%2Fcdn.spbdnevnik.ru%2Fuploads%2Fblock%2Fimage%2F587097%2F__medium_%25D1%2586%25D0%25B4%25D0%25BA%25D0%25B0-47.jpg.jpg&amp;text=</a:t>
            </a:r>
            <a:r>
              <a:rPr lang="ru-RU" sz="2000" dirty="0" err="1">
                <a:hlinkClick r:id="rId5"/>
              </a:rPr>
              <a:t>история+хоккея+с+мячом</a:t>
            </a:r>
            <a:r>
              <a:rPr lang="ru-RU" sz="2000" dirty="0">
                <a:hlinkClick r:id="rId5"/>
              </a:rPr>
              <a:t>&amp;</a:t>
            </a:r>
            <a:r>
              <a:rPr lang="en-US" sz="2000" dirty="0" err="1" smtClean="0">
                <a:hlinkClick r:id="rId5"/>
              </a:rPr>
              <a:t>rpt</a:t>
            </a:r>
            <a:r>
              <a:rPr lang="en-US" sz="2000" dirty="0" smtClean="0">
                <a:hlinkClick r:id="rId5"/>
              </a:rPr>
              <a:t>=</a:t>
            </a:r>
            <a:r>
              <a:rPr lang="en-US" sz="2000" dirty="0" err="1" smtClean="0">
                <a:hlinkClick r:id="rId5"/>
              </a:rPr>
              <a:t>simage&amp;lr</a:t>
            </a:r>
            <a:r>
              <a:rPr lang="en-US" sz="2000" dirty="0" smtClean="0">
                <a:hlinkClick r:id="rId5"/>
              </a:rPr>
              <a:t>=20602</a:t>
            </a:r>
            <a:endParaRPr lang="ru-RU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hlinkClick r:id="rId6"/>
              </a:rPr>
              <a:t>https://yandex.ru/images/search?pos=12&amp;from=tabbar&amp;img_url=http%3A%2F%2Fsport.sakhalin.gov.ru%2F%3Ffile_download%3D30811&amp;text=</a:t>
            </a:r>
            <a:r>
              <a:rPr lang="ru-RU" sz="2000" dirty="0" err="1">
                <a:hlinkClick r:id="rId6"/>
              </a:rPr>
              <a:t>история+хоккея+с+мячом</a:t>
            </a:r>
            <a:r>
              <a:rPr lang="ru-RU" sz="2000" dirty="0">
                <a:hlinkClick r:id="rId6"/>
              </a:rPr>
              <a:t>&amp;</a:t>
            </a:r>
            <a:r>
              <a:rPr lang="en-US" sz="2000" dirty="0" err="1" smtClean="0">
                <a:hlinkClick r:id="rId6"/>
              </a:rPr>
              <a:t>rpt</a:t>
            </a:r>
            <a:r>
              <a:rPr lang="en-US" sz="2000" dirty="0" smtClean="0">
                <a:hlinkClick r:id="rId6"/>
              </a:rPr>
              <a:t>=</a:t>
            </a:r>
            <a:r>
              <a:rPr lang="en-US" sz="2000" dirty="0" err="1" smtClean="0">
                <a:hlinkClick r:id="rId6"/>
              </a:rPr>
              <a:t>simage&amp;lr</a:t>
            </a:r>
            <a:r>
              <a:rPr lang="en-US" sz="2000" dirty="0" smtClean="0">
                <a:hlinkClick r:id="rId6"/>
              </a:rPr>
              <a:t>=20602</a:t>
            </a:r>
            <a:endParaRPr lang="ru-RU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hlinkClick r:id="rId7"/>
              </a:rPr>
              <a:t>https://yandex.ru/images/search?p=1&amp;text=</a:t>
            </a:r>
            <a:r>
              <a:rPr lang="ru-RU" sz="2000" dirty="0" err="1">
                <a:hlinkClick r:id="rId7"/>
              </a:rPr>
              <a:t>хоккея+с+мячом</a:t>
            </a:r>
            <a:r>
              <a:rPr lang="ru-RU" sz="2000" dirty="0">
                <a:hlinkClick r:id="rId7"/>
              </a:rPr>
              <a:t>&amp;</a:t>
            </a:r>
            <a:r>
              <a:rPr lang="en-US" sz="2000" dirty="0" err="1" smtClean="0">
                <a:hlinkClick r:id="rId7"/>
              </a:rPr>
              <a:t>pos</a:t>
            </a:r>
            <a:r>
              <a:rPr lang="en-US" sz="2000" dirty="0" smtClean="0">
                <a:hlinkClick r:id="rId7"/>
              </a:rPr>
              <a:t>=31&amp;rpt=</a:t>
            </a:r>
            <a:r>
              <a:rPr lang="en-US" sz="2000" dirty="0" err="1" smtClean="0">
                <a:hlinkClick r:id="rId7"/>
              </a:rPr>
              <a:t>simage&amp;img_url</a:t>
            </a:r>
            <a:r>
              <a:rPr lang="en-US" sz="2000" dirty="0" smtClean="0">
                <a:hlinkClick r:id="rId7"/>
              </a:rPr>
              <a:t>=http%3A%2F%2Frusbandy.ru%2Fpix%2F35112.jpeg&amp;from=</a:t>
            </a:r>
            <a:r>
              <a:rPr lang="en-US" sz="2000" dirty="0" err="1" smtClean="0">
                <a:hlinkClick r:id="rId7"/>
              </a:rPr>
              <a:t>tabbar&amp;lr</a:t>
            </a:r>
            <a:r>
              <a:rPr lang="en-US" sz="2000" dirty="0" smtClean="0">
                <a:hlinkClick r:id="rId7"/>
              </a:rPr>
              <a:t>=20602</a:t>
            </a:r>
            <a:endParaRPr lang="ru-RU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hlinkClick r:id="rId8"/>
              </a:rPr>
              <a:t>https://yandex.ru/images/search?p=3&amp;text=</a:t>
            </a:r>
            <a:r>
              <a:rPr lang="ru-RU" sz="2000" dirty="0" err="1">
                <a:hlinkClick r:id="rId8"/>
              </a:rPr>
              <a:t>хоккея+с+мячом</a:t>
            </a:r>
            <a:r>
              <a:rPr lang="ru-RU" sz="2000" dirty="0">
                <a:hlinkClick r:id="rId8"/>
              </a:rPr>
              <a:t>&amp;</a:t>
            </a:r>
            <a:r>
              <a:rPr lang="en-US" sz="2000" dirty="0" err="1" smtClean="0">
                <a:hlinkClick r:id="rId8"/>
              </a:rPr>
              <a:t>pos</a:t>
            </a:r>
            <a:r>
              <a:rPr lang="en-US" sz="2000" dirty="0" smtClean="0">
                <a:hlinkClick r:id="rId8"/>
              </a:rPr>
              <a:t>=103&amp;rpt=</a:t>
            </a:r>
            <a:r>
              <a:rPr lang="en-US" sz="2000" dirty="0" err="1" smtClean="0">
                <a:hlinkClick r:id="rId8"/>
              </a:rPr>
              <a:t>simage&amp;img_url</a:t>
            </a:r>
            <a:r>
              <a:rPr lang="en-US" sz="2000" dirty="0" smtClean="0">
                <a:hlinkClick r:id="rId8"/>
              </a:rPr>
              <a:t>=http%3A%2F%2Frusbandy.ru%2Fpix%2F38694.jpeg&amp;from=</a:t>
            </a:r>
            <a:r>
              <a:rPr lang="en-US" sz="2000" dirty="0" err="1" smtClean="0">
                <a:hlinkClick r:id="rId8"/>
              </a:rPr>
              <a:t>tabbar&amp;lr</a:t>
            </a:r>
            <a:r>
              <a:rPr lang="en-US" sz="2000" dirty="0" smtClean="0">
                <a:hlinkClick r:id="rId8"/>
              </a:rPr>
              <a:t>=20602</a:t>
            </a:r>
            <a:endParaRPr lang="ru-RU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68808" y="346420"/>
            <a:ext cx="11813745" cy="165819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/>
              <a:t>  </a:t>
            </a:r>
            <a:r>
              <a:rPr lang="ru-RU" sz="3600" b="1" dirty="0" smtClean="0"/>
              <a:t>Источники информации: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11930875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21</TotalTime>
  <Words>195</Words>
  <Application>Microsoft Office PowerPoint</Application>
  <PresentationFormat>Широкоэкранный</PresentationFormat>
  <Paragraphs>21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 Light</vt:lpstr>
      <vt:lpstr>Метрополия</vt:lpstr>
      <vt:lpstr>Хоккей с мячом (история появления)</vt:lpstr>
      <vt:lpstr>  ХОККЕЙ С МЯЧОМ, спортивная командная игра на льду с клюшками и мячом, цель которой – забить мяч в ворота соперника (в матче побеждает команда, забившая больше голов). За границей хоккей с мячом называют «бенди»,                                                   а также «русский хоккей».</vt:lpstr>
      <vt:lpstr>   Игры на льду замерзших водоемов (а в летнее время – на утоптанном ровном месте) с различными шарообразными предметами, которыми при помощи «клюшек» надо было поразить определенную цель, известны в Европе (включая Россию) со средних веков. К примеру, в Скандинавии издавна играли в кнатлекен. Самые ранние упоминания об исландском кнаттлейкере  относятся к 9 в.</vt:lpstr>
      <vt:lpstr>Появление игры в России. В русских летописях эта игра описывается, как забавное проведение времени на льду, в которой группа людей бегает за шарообразным предметом, используя палки. Часто в качестве мяча использовали круглые овощи. Обожал такую игру и сам Император Всероссийский Пётр I. Именно он усовершенствовал ее, привезя в страну голландские коньки из железа. </vt:lpstr>
      <vt:lpstr>        Особое развитие хоккей с мячом получил в Великобритании, где в первой половине XIX века появился целый ряд схожих между собой спортивных дисциплин — бенди у англичан, шинти у шотландцев и хёрлинг у ирландцев. В 1850—1870-е годы появляются клубы любителей игры в бенди. В 1891 году в Великобритании основана Национальная ассоциация игры, разработан и утвержден первый свод правил. Побывать на захватывающих матчах по хоккею с мячом — отличный способ отдохнуть  и хорошо повеселиться.</vt:lpstr>
      <vt:lpstr>      В конце 19 — начале 20 века бенди распространяется на территории многих европейских стран, в том числе Российской империи.       В 1888 году студент из Санкт-Петербурга Пётр Москвин открыл кружок любителей игры хоккея с мячом, в 1897 году разработал первый российский свод правил.</vt:lpstr>
      <vt:lpstr>     Революция и гражданская война на время прервали развитие хоккея в нашей стране. Возрождение его – несмотря на серьезные трудности (нередко даже команды мастеров использовали в игре самодельный инвентарь) – началось в 1920-е.       Наряду с другими видами спорта, хоккей включается в программу Всеобуча по допризывной подготовке молодежи и становится неотъемлемой частью проводимых им «недель зимнего спорта».      Все это способствовало популяризации игры. В различных местах проводились городские и региональные  соревнования, помимо мужских были  созданы женские, юношеские и  детские команды.</vt:lpstr>
      <vt:lpstr>    Федерация хоккея с мячом России (ФХМР), созданная в 1992, стала правопреемницей Всесоюзной федерации. Хоккей с мячом развивается в 47 регионах страны, где базируются более 60 клубов высшей и первой лиги.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Хоккей с мячом (история появления)</dc:title>
  <dc:creator>Еленап</dc:creator>
  <cp:lastModifiedBy>Еленап</cp:lastModifiedBy>
  <cp:revision>3</cp:revision>
  <dcterms:created xsi:type="dcterms:W3CDTF">2022-10-12T08:57:07Z</dcterms:created>
  <dcterms:modified xsi:type="dcterms:W3CDTF">2022-10-12T09:19:00Z</dcterms:modified>
</cp:coreProperties>
</file>