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2" r:id="rId3"/>
    <p:sldId id="273" r:id="rId4"/>
    <p:sldId id="265" r:id="rId5"/>
    <p:sldId id="264" r:id="rId6"/>
    <p:sldId id="266" r:id="rId7"/>
    <p:sldId id="267" r:id="rId8"/>
    <p:sldId id="268" r:id="rId9"/>
    <p:sldId id="269" r:id="rId10"/>
    <p:sldId id="270" r:id="rId11"/>
    <p:sldId id="271" r:id="rId12"/>
    <p:sldId id="274" r:id="rId13"/>
    <p:sldId id="256" r:id="rId14"/>
    <p:sldId id="257" r:id="rId15"/>
    <p:sldId id="275" r:id="rId16"/>
    <p:sldId id="258" r:id="rId17"/>
    <p:sldId id="259" r:id="rId18"/>
    <p:sldId id="260" r:id="rId19"/>
    <p:sldId id="261" r:id="rId20"/>
    <p:sldId id="262" r:id="rId21"/>
    <p:sldId id="26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33" autoAdjust="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075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56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297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81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031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708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989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535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42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44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635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FD12F-1EA6-46E0-B4A6-5BCA6DCEF23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CE2D6-79C4-4B0F-868D-78615E5E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508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6632"/>
            <a:ext cx="8062664" cy="2306687"/>
          </a:xfrm>
        </p:spPr>
        <p:txBody>
          <a:bodyPr>
            <a:noAutofit/>
          </a:bodyPr>
          <a:lstStyle/>
          <a:p>
            <a:r>
              <a:rPr lang="ru-RU" sz="6000" dirty="0" smtClean="0"/>
              <a:t>Узоры на крыльях бабочки</a:t>
            </a:r>
            <a:endParaRPr lang="ru-RU" sz="6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99" y="1996146"/>
            <a:ext cx="6461016" cy="40492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552" y="5733256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Изобразительное искусство, 1 </a:t>
            </a:r>
            <a:r>
              <a:rPr lang="ru-RU" b="1" dirty="0"/>
              <a:t>класс</a:t>
            </a:r>
          </a:p>
          <a:p>
            <a:r>
              <a:rPr lang="ru-RU" b="1" dirty="0" smtClean="0"/>
              <a:t>Скрипникова </a:t>
            </a:r>
            <a:r>
              <a:rPr lang="ru-RU" b="1" dirty="0"/>
              <a:t>Д</a:t>
            </a:r>
            <a:r>
              <a:rPr lang="ru-RU" b="1" dirty="0" smtClean="0"/>
              <a:t>.А</a:t>
            </a:r>
            <a:r>
              <a:rPr lang="ru-RU" b="1" dirty="0"/>
              <a:t>., </a:t>
            </a:r>
            <a:r>
              <a:rPr lang="ru-RU" b="1" dirty="0" smtClean="0"/>
              <a:t>учитель начальных классов МАОУ </a:t>
            </a:r>
            <a:r>
              <a:rPr lang="ru-RU" b="1" dirty="0"/>
              <a:t>СОШ № 12 г. Томска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7158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Препона </a:t>
            </a:r>
            <a:r>
              <a:rPr lang="ru-RU" dirty="0" err="1"/>
              <a:t>Пренеста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918203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Парусник </a:t>
            </a:r>
            <a:r>
              <a:rPr lang="ru-RU" dirty="0" err="1"/>
              <a:t>Тоас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836712"/>
            <a:ext cx="5258717" cy="5258717"/>
          </a:xfrm>
        </p:spPr>
      </p:pic>
    </p:spTree>
    <p:extLst>
      <p:ext uri="{BB962C8B-B14F-4D97-AF65-F5344CB8AC3E}">
        <p14:creationId xmlns:p14="http://schemas.microsoft.com/office/powerpoint/2010/main" val="2183064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774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Пошаговая инструкция рисования бабочки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24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Расположить лист горизонтально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30895" y="497497"/>
            <a:ext cx="5027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31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</a:t>
            </a:r>
            <a:r>
              <a:rPr lang="ru-RU" dirty="0" smtClean="0"/>
              <a:t>оделить лист пополам, нарисовать линию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941081"/>
            <a:ext cx="2160240" cy="4055958"/>
          </a:xfrm>
        </p:spPr>
      </p:pic>
      <p:sp>
        <p:nvSpPr>
          <p:cNvPr id="5" name="Прямоугольник 4"/>
          <p:cNvSpPr/>
          <p:nvPr/>
        </p:nvSpPr>
        <p:spPr>
          <a:xfrm>
            <a:off x="827584" y="1772816"/>
            <a:ext cx="7344816" cy="43924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181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Начинать рисовать бабочку надо с середины (тело бабочки)</a:t>
            </a:r>
            <a:endParaRPr lang="ru-RU" dirty="0"/>
          </a:p>
        </p:txBody>
      </p:sp>
      <p:pic>
        <p:nvPicPr>
          <p:cNvPr id="4" name="Picture 2" descr="C:\Users\Ольга\Downloads\babochka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 rot="18354675">
            <a:off x="2612471" y="2621449"/>
            <a:ext cx="3411844" cy="2593001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3" name="Прямоугольник 2"/>
          <p:cNvSpPr/>
          <p:nvPr/>
        </p:nvSpPr>
        <p:spPr>
          <a:xfrm>
            <a:off x="827584" y="1772816"/>
            <a:ext cx="7344816" cy="43924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49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14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Затем нарисуй крылья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168" y="764704"/>
            <a:ext cx="8229600" cy="67667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Сначала верхние крылья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8" t="17532" r="56036" b="21607"/>
          <a:stretch/>
        </p:blipFill>
        <p:spPr>
          <a:xfrm>
            <a:off x="1475656" y="1332212"/>
            <a:ext cx="6048672" cy="56893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1772816"/>
            <a:ext cx="7344816" cy="43924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76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Дорисуй нижние крылья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" t="19049" r="53694" b="18168"/>
          <a:stretch/>
        </p:blipFill>
        <p:spPr>
          <a:xfrm>
            <a:off x="1259632" y="1270892"/>
            <a:ext cx="6480720" cy="55711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1628800"/>
            <a:ext cx="7344816" cy="43924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02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льга\Downloads\babochka2.jpg"/>
          <p:cNvPicPr>
            <a:picLocks noChangeAspect="1" noChangeArrowheads="1"/>
          </p:cNvPicPr>
          <p:nvPr/>
        </p:nvPicPr>
        <p:blipFill rotWithShape="1">
          <a:blip r:embed="rId2" cstate="screen"/>
          <a:srcRect l="1478" t="1761" r="1078" b="2047"/>
          <a:stretch/>
        </p:blipFill>
        <p:spPr bwMode="auto">
          <a:xfrm rot="18439934">
            <a:off x="1772775" y="700052"/>
            <a:ext cx="5598448" cy="57844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516" y="4106"/>
            <a:ext cx="8229600" cy="1143000"/>
          </a:xfrm>
        </p:spPr>
        <p:txBody>
          <a:bodyPr/>
          <a:lstStyle/>
          <a:p>
            <a:r>
              <a:rPr lang="ru-RU" dirty="0" smtClean="0"/>
              <a:t>Нарисуй усики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700808"/>
            <a:ext cx="7344816" cy="43924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30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Павлиний </a:t>
            </a:r>
            <a:r>
              <a:rPr lang="ru-RU" dirty="0" smtClean="0"/>
              <a:t>глаз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"/>
          <a:stretch/>
        </p:blipFill>
        <p:spPr>
          <a:xfrm>
            <a:off x="1043608" y="1309816"/>
            <a:ext cx="6984776" cy="4986478"/>
          </a:xfrm>
        </p:spPr>
      </p:pic>
    </p:spTree>
    <p:extLst>
      <p:ext uri="{BB962C8B-B14F-4D97-AF65-F5344CB8AC3E}">
        <p14:creationId xmlns:p14="http://schemas.microsoft.com/office/powerpoint/2010/main" val="839617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льга\Downloads\babochka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 rot="18476952">
            <a:off x="1555661" y="743155"/>
            <a:ext cx="5768739" cy="59418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Теперь нарисуй узоры на крыльях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772816"/>
            <a:ext cx="7344816" cy="43924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93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-22189"/>
            <a:ext cx="8208911" cy="8190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5701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Когда бабочка будет готова, сотри все лишние линии, начни раскрашивать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19" y="1991570"/>
            <a:ext cx="7370763" cy="441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83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Пестрокрыльница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7" t="19977" r="4910" b="5944"/>
          <a:stretch/>
        </p:blipFill>
        <p:spPr>
          <a:xfrm>
            <a:off x="971600" y="1340768"/>
            <a:ext cx="7128792" cy="4934385"/>
          </a:xfrm>
        </p:spPr>
      </p:pic>
    </p:spTree>
    <p:extLst>
      <p:ext uri="{BB962C8B-B14F-4D97-AF65-F5344CB8AC3E}">
        <p14:creationId xmlns:p14="http://schemas.microsoft.com/office/powerpoint/2010/main" val="238637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Парусник Леви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253" y="1600200"/>
            <a:ext cx="6377493" cy="4525963"/>
          </a:xfrm>
        </p:spPr>
      </p:pic>
    </p:spTree>
    <p:extLst>
      <p:ext uri="{BB962C8B-B14F-4D97-AF65-F5344CB8AC3E}">
        <p14:creationId xmlns:p14="http://schemas.microsoft.com/office/powerpoint/2010/main" val="676739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Голубая морфа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387" y="1600200"/>
            <a:ext cx="6247226" cy="4525963"/>
          </a:xfrm>
        </p:spPr>
      </p:pic>
    </p:spTree>
    <p:extLst>
      <p:ext uri="{BB962C8B-B14F-4D97-AF65-F5344CB8AC3E}">
        <p14:creationId xmlns:p14="http://schemas.microsoft.com/office/powerpoint/2010/main" val="3741135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Графиум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317" y="1704451"/>
            <a:ext cx="5079365" cy="4317460"/>
          </a:xfrm>
        </p:spPr>
      </p:pic>
    </p:spTree>
    <p:extLst>
      <p:ext uri="{BB962C8B-B14F-4D97-AF65-F5344CB8AC3E}">
        <p14:creationId xmlns:p14="http://schemas.microsoft.com/office/powerpoint/2010/main" val="2246257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Златоглазка </a:t>
            </a:r>
            <a:r>
              <a:rPr lang="ru-RU" dirty="0" err="1"/>
              <a:t>Библис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079" y="1875880"/>
            <a:ext cx="6069841" cy="3974603"/>
          </a:xfrm>
        </p:spPr>
      </p:pic>
    </p:spTree>
    <p:extLst>
      <p:ext uri="{BB962C8B-B14F-4D97-AF65-F5344CB8AC3E}">
        <p14:creationId xmlns:p14="http://schemas.microsoft.com/office/powerpoint/2010/main" val="1890558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Калиго</a:t>
            </a:r>
            <a:r>
              <a:rPr lang="ru-RU" dirty="0"/>
              <a:t> </a:t>
            </a:r>
            <a:r>
              <a:rPr lang="ru-RU" dirty="0" err="1"/>
              <a:t>Артей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700808"/>
            <a:ext cx="5040560" cy="4259942"/>
          </a:xfrm>
        </p:spPr>
      </p:pic>
    </p:spTree>
    <p:extLst>
      <p:ext uri="{BB962C8B-B14F-4D97-AF65-F5344CB8AC3E}">
        <p14:creationId xmlns:p14="http://schemas.microsoft.com/office/powerpoint/2010/main" val="21946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Парусник </a:t>
            </a:r>
            <a:r>
              <a:rPr lang="ru-RU" dirty="0" err="1"/>
              <a:t>Палинур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124744"/>
            <a:ext cx="4824535" cy="5273969"/>
          </a:xfrm>
        </p:spPr>
      </p:pic>
    </p:spTree>
    <p:extLst>
      <p:ext uri="{BB962C8B-B14F-4D97-AF65-F5344CB8AC3E}">
        <p14:creationId xmlns:p14="http://schemas.microsoft.com/office/powerpoint/2010/main" val="20856173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91</Words>
  <Application>Microsoft Office PowerPoint</Application>
  <PresentationFormat>Экран (4:3)</PresentationFormat>
  <Paragraphs>23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Узоры на крыльях бабочки</vt:lpstr>
      <vt:lpstr>Павлиний глаз</vt:lpstr>
      <vt:lpstr>Пестрокрыльница</vt:lpstr>
      <vt:lpstr>Парусник Леви</vt:lpstr>
      <vt:lpstr>Голубая морфа</vt:lpstr>
      <vt:lpstr>Графиум</vt:lpstr>
      <vt:lpstr>Златоглазка Библис</vt:lpstr>
      <vt:lpstr>Калиго Артей</vt:lpstr>
      <vt:lpstr>Парусник Палинур</vt:lpstr>
      <vt:lpstr>Препона Пренеста</vt:lpstr>
      <vt:lpstr>Парусник Тоас</vt:lpstr>
      <vt:lpstr>Презентация PowerPoint</vt:lpstr>
      <vt:lpstr>Пошаговая инструкция рисования бабочки</vt:lpstr>
      <vt:lpstr>Расположить лист горизонтально</vt:lpstr>
      <vt:lpstr>Поделить лист пополам, нарисовать линию</vt:lpstr>
      <vt:lpstr>Начинать рисовать бабочку надо с середины (тело бабочки)</vt:lpstr>
      <vt:lpstr>Затем нарисуй крылья</vt:lpstr>
      <vt:lpstr>Дорисуй нижние крылья</vt:lpstr>
      <vt:lpstr>Нарисуй усики</vt:lpstr>
      <vt:lpstr>Теперь нарисуй узоры на крыльях</vt:lpstr>
      <vt:lpstr>Когда бабочка будет готова, сотри все лишние линии, начни раскрашивать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</dc:creator>
  <cp:lastModifiedBy>Дарья</cp:lastModifiedBy>
  <cp:revision>12</cp:revision>
  <dcterms:created xsi:type="dcterms:W3CDTF">2016-12-05T15:50:57Z</dcterms:created>
  <dcterms:modified xsi:type="dcterms:W3CDTF">2022-11-01T12:02:42Z</dcterms:modified>
</cp:coreProperties>
</file>