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ru/url?sa=i&amp;rct=j&amp;q=&amp;esrc=s&amp;source=images&amp;cd=&amp;cad=rja&amp;uact=8&amp;ved=2ahUKEwjVrLf5ur_dAhWJxIsKHSmWAVAQjRx6BAgBEAU&amp;url=http://snipeclass.ru/%D1%81%D0%BE%D1%87%D0%B8%D0%BD%D0%B5%D0%BD%D0%B8%D0%B5-%D0%BD%D0%B0-%D1%82%D0%B5%D0%BC%D1%83-%D0%B4%D1%80%D1%83%D0%B6%D0%B1%D0%B0-%D0%B8-%D0%B2%D1%80%D0%B0%D0%B6%D0%B4%D0%B0/&amp;psig=AOvVaw0RG47dwPqtjDFqmOybBhRL&amp;ust=153718507599566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url?sa=i&amp;rct=j&amp;q=&amp;esrc=s&amp;source=images&amp;cd=&amp;cad=rja&amp;uact=8&amp;ved=2ahUKEwi5sPzIu7_dAhVRs4sKHQXMB7gQjRx6BAgBEAU&amp;url=http://childrens-songs.ru/slova-detskix-pesen/druzhba-krepkaya-ne-slomaetsya.html&amp;psig=AOvVaw0RG47dwPqtjDFqmOybBhRL&amp;ust=1537185075995665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s://www.google.ru/url?sa=i&amp;rct=j&amp;q=&amp;esrc=s&amp;source=images&amp;cd=&amp;cad=rja&amp;uact=8&amp;ved=2ahUKEwiPkpy2u7_dAhUntYsKHYeUBdgQjRx6BAgBEAU&amp;url=https://constructorus.ru/psixologiya/druzhba-eto-komandnaya-igra.html&amp;psig=AOvVaw0RG47dwPqtjDFqmOybBhRL&amp;ust=1537185075995665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117180" cy="1470025"/>
          </a:xfrm>
        </p:spPr>
        <p:txBody>
          <a:bodyPr/>
          <a:lstStyle/>
          <a:p>
            <a:pPr algn="ctr"/>
            <a:r>
              <a:rPr lang="ru-RU" sz="6000" b="1" i="1" dirty="0">
                <a:solidFill>
                  <a:schemeClr val="accent6">
                    <a:lumMod val="50000"/>
                  </a:schemeClr>
                </a:solidFill>
              </a:rPr>
              <a:t>Давайте жить дружно !</a:t>
            </a:r>
          </a:p>
        </p:txBody>
      </p:sp>
      <p:pic>
        <p:nvPicPr>
          <p:cNvPr id="4" name="Рисунок 3" descr="Крепкая дружб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75816"/>
            <a:ext cx="5616624" cy="3289181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  <a:prstDash val="sysDash"/>
            <a:bevel/>
          </a:ln>
        </p:spPr>
      </p:pic>
      <p:pic>
        <p:nvPicPr>
          <p:cNvPr id="5" name="144307907_11522734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412" y="1124744"/>
            <a:ext cx="609600" cy="6096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170D3BC-12D2-4633-9657-40C1720E0933}"/>
              </a:ext>
            </a:extLst>
          </p:cNvPr>
          <p:cNvSpPr/>
          <p:nvPr/>
        </p:nvSpPr>
        <p:spPr>
          <a:xfrm>
            <a:off x="5076056" y="5661248"/>
            <a:ext cx="3672408" cy="914400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преподаватель МБОУДО ДШИ г. Поронайска в с. Восток Козлова М. В.</a:t>
            </a:r>
          </a:p>
        </p:txBody>
      </p:sp>
    </p:spTree>
    <p:extLst>
      <p:ext uri="{BB962C8B-B14F-4D97-AF65-F5344CB8AC3E}">
        <p14:creationId xmlns:p14="http://schemas.microsoft.com/office/powerpoint/2010/main" val="27119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6552728" cy="523220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цитаты про дружбу…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96752"/>
            <a:ext cx="5040560" cy="5293757"/>
          </a:xfrm>
          <a:prstGeom prst="rect">
            <a:avLst/>
          </a:prstGeom>
          <a:solidFill>
            <a:schemeClr val="tx1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прекрасный подарок, сделанный людям после мудрости, — это дружба.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 Ларошфуко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«Настоящий друг с тобой, когда ты не прав. Когда ты прав, всякий будет с тобой.» 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 Твен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«Нет уз святее товарищества. Отец любит свое дитя, мать любит свое дитя, дитя любит отца и мать. Но это не то, братцы: любит и зверь свое дитя. Но породниться родством по душе, а не </a:t>
            </a:r>
            <a:r>
              <a:rPr lang="ru-RU" sz="2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покрови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может только один человек.»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                                                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В. Гоголь</a:t>
            </a:r>
          </a:p>
          <a:p>
            <a:endParaRPr lang="ru-RU" dirty="0"/>
          </a:p>
        </p:txBody>
      </p:sp>
      <p:pic>
        <p:nvPicPr>
          <p:cNvPr id="4" name="Рисунок 3" descr="Друзь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251" y="1518770"/>
            <a:ext cx="3192533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Лучшие цитаты про дружбу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8"/>
          <a:stretch/>
        </p:blipFill>
        <p:spPr bwMode="auto">
          <a:xfrm>
            <a:off x="5503738" y="4150250"/>
            <a:ext cx="3397560" cy="2207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7848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4431"/>
            <a:ext cx="6696744" cy="523220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«Хороший ли ты друг»    </a:t>
            </a:r>
            <a:r>
              <a:rPr lang="ru-RU" b="1" i="1" dirty="0"/>
              <a:t>      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7006" y="1331105"/>
            <a:ext cx="7677980" cy="5016758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собрались в кино, но вдруг выясняется, что у твоей подруги (друга) нет денег на билет. Как ты поступишь? 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Пойдешь в кино одна (один).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Одолжишь подруге (другу) денег.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Найдешь богатенького приятеля, который мог бы сводить вас в кино. 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хочешь пригласить подругу (друга) вместе провести вечер, но она (он) уже обещал (а) своей маме сделать уборку. Как ты поступишь? 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Проведешь вечер одна (один).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Поможешь ей (ему). Чем быстрее вы закончите работу, тем больше времени останется на веселье.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Позвонишь другой (-ому) подружке (другу).</a:t>
            </a:r>
          </a:p>
        </p:txBody>
      </p:sp>
    </p:spTree>
    <p:extLst>
      <p:ext uri="{BB962C8B-B14F-4D97-AF65-F5344CB8AC3E}">
        <p14:creationId xmlns:p14="http://schemas.microsoft.com/office/powerpoint/2010/main" val="396867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353" y="1196752"/>
            <a:ext cx="7992888" cy="440120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идешь по улице и вдруг видишь, что шайка хулиганов пристает к твоей подруге (другу). Как ты поступишь? 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Сделаешь вид, что ты их не замечаешь, и поспешишь скрыться.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Бросишься на помощь подруге (другу).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Расскажешь об этом ее (его) отцу…когда увидишь его.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 классом поехали на экскурсию. Вдруг одна из твоих подруг (один из твоих друзей) обнаруживает, что не взял (а) с собой еды. Как ты поступишь?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Скажешь ей (ему), чтобы в следующий раз он(а) лучше собиралась в поездку.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Поделишься с ней (с ним) своим обедом.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Скажешь об этом учителю, чтобы он что-нибудь придумал. </a:t>
            </a:r>
          </a:p>
        </p:txBody>
      </p:sp>
    </p:spTree>
    <p:extLst>
      <p:ext uri="{BB962C8B-B14F-4D97-AF65-F5344CB8AC3E}">
        <p14:creationId xmlns:p14="http://schemas.microsoft.com/office/powerpoint/2010/main" val="2565211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04664"/>
            <a:ext cx="2781915" cy="52322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24744"/>
            <a:ext cx="7848872" cy="5016758"/>
          </a:xfrm>
          <a:prstGeom prst="rect">
            <a:avLst/>
          </a:prstGeom>
          <a:solidFill>
            <a:schemeClr val="tx1"/>
          </a:solidFill>
          <a:ln w="952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ответов А: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настало время сесть и подумать, почему никто не помогает тебе в трудных ситуациях. Настоящая дружба предполагает взаимную помощь и поддержку. Покажи своим друзьям, что ты в любую секунду готов(а) прийти им на помощь. </a:t>
            </a: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ответов Б: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замечательный друг! На тебя можно положиться в трудную минуту. Таких как ты интересные события и приключения с друзьями ждут на каждом шагу. Самое главное – твои друзья знают, что всегда могут положиться на тебя! </a:t>
            </a: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ответов В: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беспокоишься о своих друзьях, особенно когда они оказываются в сложной ситуации, но дружба – это не только приятное времяпрепровождение. Твои друзья должны быть уверены, что всегда могут рассчитывать на твою помощь. У тебя большие задатки. Чтобы стать настоящим другом, подумай о том, как их реализовать.</a:t>
            </a:r>
          </a:p>
        </p:txBody>
      </p:sp>
    </p:spTree>
    <p:extLst>
      <p:ext uri="{BB962C8B-B14F-4D97-AF65-F5344CB8AC3E}">
        <p14:creationId xmlns:p14="http://schemas.microsoft.com/office/powerpoint/2010/main" val="1810067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260648"/>
            <a:ext cx="6192688" cy="1200329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дружбы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хочешь быть хорошим и верным другом: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72816"/>
            <a:ext cx="4839575" cy="4708981"/>
          </a:xfrm>
          <a:prstGeom prst="rect">
            <a:avLst/>
          </a:prstGeom>
          <a:solidFill>
            <a:schemeClr val="tx1"/>
          </a:solidFill>
          <a:ln w="28575">
            <a:solidFill>
              <a:schemeClr val="accent6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1.Делись своими успехами, неудачами и новостями.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2.Умей слушать.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3.Оказывай другу эмоциональную помощь и поддержку.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4.Доверяй другу и будь уверенным в нем.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5.Сохраняй тайны своего друга.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6.Не критикуй друга публично.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7.Не будь назойливым и не поучай.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8.Не обсуждай друга в его отсутствие.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9.Не ревнуй друга к другим его друзьям.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10.Уважай внутренний мир и чувства своего друга.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11.Возвращай долги.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12.Радуйся успехам своего друга.</a:t>
            </a:r>
          </a:p>
        </p:txBody>
      </p:sp>
      <p:pic>
        <p:nvPicPr>
          <p:cNvPr id="1026" name="Picture 2" descr="Картинки по запросу картинки дружба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211" y="3861048"/>
            <a:ext cx="1747664" cy="141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картинки дружба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534" y="5517232"/>
            <a:ext cx="1819275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дружба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507" y="1656887"/>
            <a:ext cx="2467665" cy="202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04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Новая папка 9\IMG-20180714-WA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53136"/>
            <a:ext cx="3160893" cy="177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арина\Desktop\Новая папка 9\IMG-20180714-WA0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60" y="364693"/>
            <a:ext cx="3410003" cy="25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арина\Desktop\архив работа\фото ученики\20180303_1419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10323" y="4210978"/>
            <a:ext cx="3802665" cy="213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арина\Desktop\архив работа\фото ученики\DSC_00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52043"/>
            <a:ext cx="2918283" cy="194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Марина\Desktop\архив работа\фото ученики\IMG-20180427-WA00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4693"/>
            <a:ext cx="2899677" cy="386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‘Р°СЂР±Р°СЂРёРєРё вЂ“ Р”СЂСѓР¶Р±Р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54962" y="29944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1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4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964</TotalTime>
  <Words>721</Words>
  <Application>Microsoft Office PowerPoint</Application>
  <PresentationFormat>Экран (4:3)</PresentationFormat>
  <Paragraphs>45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Courier New</vt:lpstr>
      <vt:lpstr>Times New Roman</vt:lpstr>
      <vt:lpstr>Verdana</vt:lpstr>
      <vt:lpstr>Wingdings 2</vt:lpstr>
      <vt:lpstr>Summer</vt:lpstr>
      <vt:lpstr>Давайте жить дружно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Давайте жить дружно !</dc:title>
  <dc:creator>Марина</dc:creator>
  <cp:lastModifiedBy>V</cp:lastModifiedBy>
  <cp:revision>21</cp:revision>
  <dcterms:created xsi:type="dcterms:W3CDTF">2018-09-16T01:35:17Z</dcterms:created>
  <dcterms:modified xsi:type="dcterms:W3CDTF">2022-11-01T12:22:19Z</dcterms:modified>
</cp:coreProperties>
</file>