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65" r:id="rId2"/>
    <p:sldId id="266" r:id="rId3"/>
    <p:sldId id="263" r:id="rId4"/>
    <p:sldId id="261" r:id="rId5"/>
    <p:sldId id="26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F98001-B008-4904-A5E9-7B8760466E1B}" type="datetimeFigureOut">
              <a:rPr lang="ru-RU" smtClean="0"/>
              <a:pPr/>
              <a:t>30.03.2019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D42CCC-20BB-4B77-879F-1B8D405727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endParaRPr lang="ru-RU" b="1" i="1" dirty="0" smtClean="0"/>
          </a:p>
          <a:p>
            <a:pPr algn="ctr">
              <a:buNone/>
            </a:pPr>
            <a:r>
              <a:rPr lang="ru-RU" sz="6000" b="1" i="1" dirty="0" smtClean="0"/>
              <a:t>Проблема:</a:t>
            </a:r>
            <a:endParaRPr lang="ru-RU" sz="6000" b="1" i="1" dirty="0" smtClean="0"/>
          </a:p>
          <a:p>
            <a:pPr algn="ctr">
              <a:buNone/>
            </a:pPr>
            <a:r>
              <a:rPr lang="ru-RU" sz="4000" b="1" i="1" dirty="0" smtClean="0"/>
              <a:t>«М</a:t>
            </a:r>
            <a:r>
              <a:rPr lang="ru-RU" sz="4000" b="1" i="1" dirty="0" smtClean="0"/>
              <a:t>ожно </a:t>
            </a:r>
            <a:r>
              <a:rPr lang="ru-RU" sz="4000" b="1" i="1" dirty="0" smtClean="0"/>
              <a:t>ли видеть  в </a:t>
            </a:r>
            <a:r>
              <a:rPr lang="ru-RU" sz="4000" b="1" i="1" dirty="0" smtClean="0"/>
              <a:t>темноте?»</a:t>
            </a:r>
            <a:endParaRPr lang="ru-RU" sz="4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1460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Тема: «Свет и его источники»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dirty="0"/>
              <a:t>1.Свет- освещённость, состояние, когда светло (из Толкового словаря Ожегова</a:t>
            </a:r>
            <a:r>
              <a:rPr lang="ru-RU" dirty="0" smtClean="0"/>
              <a:t>);</a:t>
            </a:r>
            <a:endParaRPr lang="ru-RU" dirty="0"/>
          </a:p>
          <a:p>
            <a:r>
              <a:rPr lang="ru-RU" dirty="0">
                <a:solidFill>
                  <a:srgbClr val="FF0000"/>
                </a:solidFill>
              </a:rPr>
              <a:t>2.Свет- </a:t>
            </a:r>
            <a:r>
              <a:rPr lang="ru-RU" dirty="0" smtClean="0">
                <a:solidFill>
                  <a:srgbClr val="FF0000"/>
                </a:solidFill>
              </a:rPr>
              <a:t>состояние</a:t>
            </a:r>
            <a:r>
              <a:rPr lang="ru-RU" dirty="0">
                <a:solidFill>
                  <a:srgbClr val="FF0000"/>
                </a:solidFill>
              </a:rPr>
              <a:t>, противное тьме, темноте, мраку, потемкам, то, что дает способ видеть (Из Толкового словаря Даля</a:t>
            </a:r>
            <a:r>
              <a:rPr lang="ru-RU" dirty="0" smtClean="0">
                <a:solidFill>
                  <a:srgbClr val="FF0000"/>
                </a:solidFill>
              </a:rPr>
              <a:t>);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0070C0"/>
                </a:solidFill>
              </a:rPr>
              <a:t>3.Свет- источник освещения и приспособление для освещения в домах и на улице (Из Толкового словаря Ефремовой</a:t>
            </a:r>
            <a:r>
              <a:rPr lang="ru-RU" dirty="0" smtClean="0">
                <a:solidFill>
                  <a:srgbClr val="0070C0"/>
                </a:solidFill>
              </a:rPr>
              <a:t>);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4.Свет- освещение, исходящее из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какого-нибудь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источника и воспринимаемое зрением ( Из словаря Д.Н Ушакова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);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rgbClr val="00B050"/>
                </a:solidFill>
              </a:rPr>
              <a:t>5. Источники света- тела, способные излучать свет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cliparts.co/cliparts/qTB/ABA/qTBABAbz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2735496" cy="2348880"/>
          </a:xfrm>
          <a:prstGeom prst="rect">
            <a:avLst/>
          </a:prstGeom>
          <a:noFill/>
        </p:spPr>
      </p:pic>
      <p:pic>
        <p:nvPicPr>
          <p:cNvPr id="45062" name="Picture 6" descr="http://readchildren.ru/attachments/Image/avtory_5.jpg?template=faceboo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9704" y="0"/>
            <a:ext cx="2664296" cy="2038186"/>
          </a:xfrm>
          <a:prstGeom prst="rect">
            <a:avLst/>
          </a:prstGeom>
          <a:noFill/>
        </p:spPr>
      </p:pic>
      <p:pic>
        <p:nvPicPr>
          <p:cNvPr id="45068" name="Picture 12" descr="https://www.picpng.com/images/large/bicycle-small-vehicle-bike-hd-png-5586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0963" y="2348880"/>
            <a:ext cx="2793037" cy="2160240"/>
          </a:xfrm>
          <a:prstGeom prst="rect">
            <a:avLst/>
          </a:prstGeom>
          <a:noFill/>
        </p:spPr>
      </p:pic>
      <p:pic>
        <p:nvPicPr>
          <p:cNvPr id="45072" name="Picture 16" descr="https://purepng.com/public/uploads/large/purepng.com-old-street-lampobjectslamplightobjectstreet-631521883179yuxax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4193704"/>
            <a:ext cx="1698626" cy="2664296"/>
          </a:xfrm>
          <a:prstGeom prst="rect">
            <a:avLst/>
          </a:prstGeom>
          <a:noFill/>
        </p:spPr>
      </p:pic>
      <p:pic>
        <p:nvPicPr>
          <p:cNvPr id="45074" name="Picture 18" descr="https://avatars.mds.yandex.net/get-pdb/918543/e13ce4f9-7dc3-40ef-a068-d2abe997b192/s12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4632219"/>
            <a:ext cx="1835696" cy="2225781"/>
          </a:xfrm>
          <a:prstGeom prst="rect">
            <a:avLst/>
          </a:prstGeom>
          <a:noFill/>
        </p:spPr>
      </p:pic>
      <p:pic>
        <p:nvPicPr>
          <p:cNvPr id="45076" name="Picture 20" descr="https://ya-webdesign.com/images/fire-clipart-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920" y="188640"/>
            <a:ext cx="1197783" cy="1592796"/>
          </a:xfrm>
          <a:prstGeom prst="rect">
            <a:avLst/>
          </a:prstGeom>
          <a:noFill/>
        </p:spPr>
      </p:pic>
      <p:pic>
        <p:nvPicPr>
          <p:cNvPr id="45078" name="Picture 22" descr="https://library.kissclipart.com/20180831/yzw/kissclipart-tv-png-clipart-television-clip-art-6e7f20546f58df58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2492896"/>
            <a:ext cx="2071192" cy="2071192"/>
          </a:xfrm>
          <a:prstGeom prst="rect">
            <a:avLst/>
          </a:prstGeom>
          <a:noFill/>
        </p:spPr>
      </p:pic>
      <p:pic>
        <p:nvPicPr>
          <p:cNvPr id="45080" name="Picture 24" descr="https://www.zap.md/sites/default/files/russell-hobbs-22230-5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63888" y="2636912"/>
            <a:ext cx="2161356" cy="1584176"/>
          </a:xfrm>
          <a:prstGeom prst="rect">
            <a:avLst/>
          </a:prstGeom>
          <a:noFill/>
        </p:spPr>
      </p:pic>
      <p:pic>
        <p:nvPicPr>
          <p:cNvPr id="45082" name="Picture 26" descr="https://elets-adm.ru/assets/images/resources/9564/af3523c21371d72e46b366726f5645402c69aa9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5536" y="4941168"/>
            <a:ext cx="2856699" cy="17020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E235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" dur="10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E235"/>
                                      </p:to>
                                    </p:animClr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E235"/>
                                      </p:to>
                                    </p:animClr>
                                    <p:set>
                                      <p:cBhvr>
                                        <p:cTn id="19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4" dur="10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E235"/>
                                      </p:to>
                                    </p:animClr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0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0" dur="1000" fill="hold"/>
                                        <p:tgtEl>
                                          <p:spTgt spid="450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450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0" fill="hold"/>
                                        <p:tgtEl>
                                          <p:spTgt spid="450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6" dur="1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1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1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2" dur="1000" fill="hold"/>
                                        <p:tgtEl>
                                          <p:spTgt spid="450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" dur="1000" fill="hold"/>
                                        <p:tgtEl>
                                          <p:spTgt spid="450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450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8" dur="10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E235"/>
                                      </p:to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4" dur="10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E235"/>
                                      </p:to>
                                    </p:animClr>
                                    <p:set>
                                      <p:cBhvr>
                                        <p:cTn id="55" dur="10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Алгоритм </a:t>
            </a:r>
            <a:r>
              <a:rPr lang="ru-RU" dirty="0" smtClean="0"/>
              <a:t>работы к эксперименту 2: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3600" i="1" dirty="0" smtClean="0"/>
              <a:t>Вставить </a:t>
            </a:r>
            <a:r>
              <a:rPr lang="ru-RU" sz="3600" i="1" dirty="0"/>
              <a:t>в коробку накладку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600" i="1" dirty="0"/>
              <a:t>Поднести коробку к лицу, таким образом, чтобы туда не проникал </a:t>
            </a:r>
            <a:r>
              <a:rPr lang="ru-RU" sz="3600" i="1" dirty="0" smtClean="0"/>
              <a:t>свет. </a:t>
            </a:r>
            <a:r>
              <a:rPr lang="ru-RU" sz="3600" i="1" dirty="0" smtClean="0"/>
              <a:t>Видно ли, что изображено на накладке?</a:t>
            </a:r>
            <a:endParaRPr lang="ru-RU" sz="3600" i="1" dirty="0"/>
          </a:p>
          <a:p>
            <a:pPr marL="514350" lvl="0" indent="-514350">
              <a:buFont typeface="+mj-lt"/>
              <a:buAutoNum type="arabicPeriod"/>
            </a:pPr>
            <a:r>
              <a:rPr lang="ru-RU" sz="3600" i="1" dirty="0"/>
              <a:t>Сделать вывод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344</TotalTime>
  <Words>92</Words>
  <Application>Microsoft Office PowerPoint</Application>
  <PresentationFormat>Экран (4:3)</PresentationFormat>
  <Paragraphs>13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Тема: «Свет и его источники»</vt:lpstr>
      <vt:lpstr>Слайд 3</vt:lpstr>
      <vt:lpstr>Слайд 4</vt:lpstr>
      <vt:lpstr>Алгоритм работы к эксперименту 2: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Разгадайте ребус</dc:title>
  <dc:creator>Валерия</dc:creator>
  <cp:lastModifiedBy>Валерия</cp:lastModifiedBy>
  <cp:revision>19</cp:revision>
  <dcterms:created xsi:type="dcterms:W3CDTF">2019-03-28T16:13:30Z</dcterms:created>
  <dcterms:modified xsi:type="dcterms:W3CDTF">2019-03-30T16:38:02Z</dcterms:modified>
</cp:coreProperties>
</file>