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57" r:id="rId19"/>
    <p:sldId id="258" r:id="rId20"/>
    <p:sldId id="26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lgicheva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sportal.ru/gicheva-lyubov-aleksandrovna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571480"/>
            <a:ext cx="5915012" cy="1470025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В моей семье не было педагогов, но я всегда с уважением относилась к этой профессии.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2143116"/>
            <a:ext cx="6400800" cy="3567122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На свете есть много различных профессий.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И в каждой есть прелесть своя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Но нет благородней, нужней и чудесней,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Чем та, кем работаю я!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1968" t="4614" r="24108"/>
          <a:stretch>
            <a:fillRect/>
          </a:stretch>
        </p:blipFill>
        <p:spPr bwMode="auto">
          <a:xfrm>
            <a:off x="785786" y="428604"/>
            <a:ext cx="1648903" cy="252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Трудовое направление, профориентация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Формирование у подростков способности к профессиональному самоопределению.</a:t>
            </a:r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 Дискуссия «Выбор профессии», знакомство с профессиями своего села, устный журнал «Кем быть?», Классный час «Угадай профессию».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Экологическое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2071678"/>
            <a:ext cx="5543560" cy="405448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Воспитание поколения, ориентирующееся в реальной ситуации с окружающей средой, владеющее знаниями и методами решения проблем экологии в мире.</a:t>
            </a:r>
          </a:p>
          <a:p>
            <a:pPr>
              <a:buNone/>
            </a:pPr>
            <a:r>
              <a:rPr lang="ru-RU" dirty="0" smtClean="0"/>
              <a:t>Внеклассное мероприятие «Путешествие в страну Экология», КВН «Птичьи разговоры», выпуск буклетов по экологии.</a:t>
            </a:r>
            <a:endParaRPr lang="ru-RU" dirty="0"/>
          </a:p>
        </p:txBody>
      </p:sp>
      <p:pic>
        <p:nvPicPr>
          <p:cNvPr id="4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09297" y="2071678"/>
            <a:ext cx="1815959" cy="120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Познавательное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Личностное развитие учащихся и создание условий для их позитивной социализации на основе базовых ценностей российского общества.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Викторина «Семь чудес света», Игры на развитие логики «По секрету всему свету», интеллектуальная игра «Слабое звено».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929454" y="3071810"/>
            <a:ext cx="905763" cy="120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000240"/>
            <a:ext cx="7500990" cy="463772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4300" b="1" dirty="0" smtClean="0"/>
              <a:t>                                        </a:t>
            </a:r>
            <a:r>
              <a:rPr lang="ru-RU" sz="5600" b="1" dirty="0" smtClean="0"/>
              <a:t>ПЛАН РАБОТЫ  РОДИТЕЛЬСКОГО КОМИТЕТА</a:t>
            </a:r>
            <a:endParaRPr lang="ru-RU" sz="5600" dirty="0" smtClean="0"/>
          </a:p>
          <a:p>
            <a:pPr algn="ctr">
              <a:buNone/>
            </a:pPr>
            <a:r>
              <a:rPr lang="ru-RU" sz="5600" dirty="0" smtClean="0"/>
              <a:t> </a:t>
            </a:r>
          </a:p>
          <a:p>
            <a:pPr algn="ctr">
              <a:buNone/>
            </a:pPr>
            <a:r>
              <a:rPr lang="ru-RU" sz="5600" dirty="0" smtClean="0"/>
              <a:t>                                   «Режим дня воспитанника интерната"</a:t>
            </a:r>
          </a:p>
          <a:p>
            <a:pPr algn="ctr">
              <a:buNone/>
            </a:pPr>
            <a:r>
              <a:rPr lang="ru-RU" sz="5600" dirty="0" smtClean="0"/>
              <a:t>                                     КТД "В мире прекрасного" (подготовка к новому году)</a:t>
            </a:r>
          </a:p>
          <a:p>
            <a:pPr algn="ctr">
              <a:buNone/>
            </a:pPr>
            <a:r>
              <a:rPr lang="ru-RU" sz="5600" dirty="0" smtClean="0"/>
              <a:t>                                     Традиции мы свято храним" (подготовка ко дню оленевода).</a:t>
            </a:r>
          </a:p>
          <a:p>
            <a:pPr algn="ctr">
              <a:buNone/>
            </a:pPr>
            <a:r>
              <a:rPr lang="ru-RU" sz="5600" dirty="0" smtClean="0"/>
              <a:t>                                    "В кругу семьи" (семейное чаепитие).</a:t>
            </a:r>
          </a:p>
          <a:p>
            <a:pPr algn="ctr">
              <a:buNone/>
            </a:pPr>
            <a:r>
              <a:rPr lang="ru-RU" sz="5600" dirty="0" smtClean="0"/>
              <a:t>                                    "Оказание помощи в подготовке к конкурсам"</a:t>
            </a:r>
          </a:p>
          <a:p>
            <a:pPr algn="ctr">
              <a:buNone/>
            </a:pPr>
            <a:r>
              <a:rPr lang="ru-RU" sz="5600" dirty="0" smtClean="0"/>
              <a:t>                                      Акция "Создадим уют".</a:t>
            </a:r>
          </a:p>
          <a:p>
            <a:pPr algn="ctr">
              <a:buNone/>
            </a:pPr>
            <a:r>
              <a:rPr lang="ru-RU" sz="5600" dirty="0" smtClean="0"/>
              <a:t>                                     "Полезные и вредные сладости"</a:t>
            </a:r>
          </a:p>
          <a:p>
            <a:pPr algn="ctr">
              <a:buNone/>
            </a:pPr>
            <a:r>
              <a:rPr lang="ru-RU" sz="5600" dirty="0" smtClean="0"/>
              <a:t> </a:t>
            </a:r>
          </a:p>
          <a:p>
            <a:pPr algn="ctr">
              <a:buNone/>
            </a:pPr>
            <a:r>
              <a:rPr lang="ru-RU" sz="5600" dirty="0" smtClean="0"/>
              <a:t>  </a:t>
            </a:r>
          </a:p>
          <a:p>
            <a:pPr>
              <a:buNone/>
            </a:pPr>
            <a:r>
              <a:rPr lang="ru-RU" sz="5600" b="1" dirty="0" smtClean="0"/>
              <a:t>                                     Темы Родительских собраний</a:t>
            </a:r>
            <a:endParaRPr lang="ru-RU" sz="5600" dirty="0" smtClean="0"/>
          </a:p>
          <a:p>
            <a:pPr>
              <a:buNone/>
            </a:pPr>
            <a:r>
              <a:rPr lang="ru-RU" sz="5600" dirty="0" smtClean="0"/>
              <a:t> </a:t>
            </a:r>
          </a:p>
          <a:p>
            <a:pPr>
              <a:buNone/>
            </a:pPr>
            <a:r>
              <a:rPr lang="ru-RU" sz="5600" dirty="0" smtClean="0"/>
              <a:t> </a:t>
            </a:r>
          </a:p>
          <a:p>
            <a:pPr>
              <a:buNone/>
            </a:pPr>
            <a:r>
              <a:rPr lang="ru-RU" sz="5600" dirty="0" smtClean="0"/>
              <a:t>            1. «Основа основ – родительский дом» </a:t>
            </a:r>
          </a:p>
          <a:p>
            <a:pPr>
              <a:buNone/>
            </a:pPr>
            <a:r>
              <a:rPr lang="ru-RU" sz="5600" dirty="0" smtClean="0"/>
              <a:t>                                                             2.« Мама, папа, я – крепкая семья »</a:t>
            </a:r>
          </a:p>
          <a:p>
            <a:pPr>
              <a:buNone/>
            </a:pPr>
            <a:r>
              <a:rPr lang="ru-RU" sz="5600" dirty="0" smtClean="0"/>
              <a:t>            3. «Роль семьи в формировании моральных качеств подростка»</a:t>
            </a:r>
          </a:p>
          <a:p>
            <a:pPr>
              <a:buNone/>
            </a:pPr>
            <a:r>
              <a:rPr lang="ru-RU" sz="5600" dirty="0" smtClean="0"/>
              <a:t>                                                             4. «Как подготовить  воспитанников к ГИА и ОГЭ».</a:t>
            </a:r>
          </a:p>
          <a:p>
            <a:pPr>
              <a:buNone/>
            </a:pPr>
            <a:r>
              <a:rPr lang="ru-RU" sz="5600" dirty="0" smtClean="0"/>
              <a:t>            5. «Итоги прошедшего учебного года – май».</a:t>
            </a:r>
          </a:p>
          <a:p>
            <a:pPr>
              <a:buNone/>
            </a:pPr>
            <a:r>
              <a:rPr lang="ru-RU" sz="5600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F:\Фото день оленевода 2018\IMG_22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2955054" cy="2000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Самоуправление</a:t>
            </a:r>
            <a:endParaRPr lang="ru-RU" dirty="0"/>
          </a:p>
        </p:txBody>
      </p:sp>
      <p:pic>
        <p:nvPicPr>
          <p:cNvPr id="1027" name="Picture 3" descr="C:\Users\1 семья\Pictures\11-01-2021_09-10-06\20210228_1637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6817"/>
          <a:stretch>
            <a:fillRect/>
          </a:stretch>
        </p:blipFill>
        <p:spPr bwMode="auto">
          <a:xfrm>
            <a:off x="285720" y="1357298"/>
            <a:ext cx="2548733" cy="2120105"/>
          </a:xfrm>
          <a:prstGeom prst="rect">
            <a:avLst/>
          </a:prstGeom>
          <a:noFill/>
        </p:spPr>
      </p:pic>
      <p:pic>
        <p:nvPicPr>
          <p:cNvPr id="7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000364" y="1785926"/>
            <a:ext cx="2548733" cy="2548733"/>
          </a:xfrm>
          <a:prstGeom prst="rect">
            <a:avLst/>
          </a:prstGeom>
          <a:noFill/>
        </p:spPr>
      </p:pic>
      <p:pic>
        <p:nvPicPr>
          <p:cNvPr id="8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143240" y="4572008"/>
            <a:ext cx="2548733" cy="1207684"/>
          </a:xfrm>
          <a:prstGeom prst="rect">
            <a:avLst/>
          </a:prstGeom>
          <a:noFill/>
        </p:spPr>
      </p:pic>
      <p:pic>
        <p:nvPicPr>
          <p:cNvPr id="9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215074" y="3786190"/>
            <a:ext cx="2120105" cy="2120105"/>
          </a:xfrm>
          <a:prstGeom prst="rect">
            <a:avLst/>
          </a:prstGeom>
          <a:noFill/>
        </p:spPr>
      </p:pic>
      <p:pic>
        <p:nvPicPr>
          <p:cNvPr id="10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28596" y="4000504"/>
            <a:ext cx="2120105" cy="2120105"/>
          </a:xfrm>
          <a:prstGeom prst="rect">
            <a:avLst/>
          </a:prstGeom>
          <a:noFill/>
        </p:spPr>
      </p:pic>
      <p:pic>
        <p:nvPicPr>
          <p:cNvPr id="11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43636" y="1857364"/>
            <a:ext cx="2548733" cy="1207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Профилактика и безопасность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Формирование у учащихся навыков безопасного поведения в чрезвычайных ситуациях: пожарная безопасность, профилактика дорожно-транспортного травматизма.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Экскурсия в пожарную часть, игра-тренинг «Внимание, пешеход!», викторина по ПДД «Правила дорожные детям знать положено».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429520" y="1857364"/>
            <a:ext cx="1207684" cy="1207684"/>
          </a:xfrm>
          <a:prstGeom prst="rect">
            <a:avLst/>
          </a:prstGeom>
          <a:noFill/>
        </p:spPr>
      </p:pic>
      <p:pic>
        <p:nvPicPr>
          <p:cNvPr id="5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786182" y="3429000"/>
            <a:ext cx="1610245" cy="1207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Социальное партнёрство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Формирование у учащихся мировоззрения, представления о мире как целостной системе взаимосвязанных отношений, действий и поступков.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Консультации «Признаки толерантности и их социальное проявление», посещение секций, экскурсия в сельскую библиотеку.</a:t>
            </a:r>
            <a:endParaRPr lang="ru-RU" dirty="0"/>
          </a:p>
        </p:txBody>
      </p:sp>
      <p:pic>
        <p:nvPicPr>
          <p:cNvPr id="4" name="Picture 3" descr="C:\Users\1 семья\Pictures\11-01-2021_09-10-06\20210228_16375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27062" y="3143248"/>
            <a:ext cx="1745334" cy="1207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предметно-пространственной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Часть образовательной среды, представленная специально организованным пространством в соответствии с особенностями каждого возрастного этапа, охраны и укрепления их здоровья, учёта особенностей и коррекции недостатков их развития.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Сюжетно-ролевые игры, конструирование, кукольный театр, конкурсы рисунков на различную тематику.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Каждый из воспитателей избирает свои ориентиры и направления в работе. Поиск собственных решений труден. И перед каждым новым рабочим днём мы всегда размышляем: как сделать деятельность детей интересней и эффективней, увлечь, заинтересовать.</a:t>
            </a:r>
          </a:p>
          <a:p>
            <a:r>
              <a:rPr lang="ru-RU" dirty="0" smtClean="0"/>
              <a:t> В своей работе я использую социально - коммуникативные технологии, проектную деятельность.</a:t>
            </a:r>
            <a:br>
              <a:rPr lang="ru-RU" dirty="0" smtClean="0"/>
            </a:br>
            <a:r>
              <a:rPr lang="ru-RU" dirty="0" smtClean="0"/>
              <a:t>Проект – игра всерьёз: результаты её значимы для детей и взрослых. Исходным пунктом проекта является детский интерес.</a:t>
            </a:r>
          </a:p>
          <a:p>
            <a:r>
              <a:rPr lang="ru-RU" dirty="0" smtClean="0"/>
              <a:t>Работаю над самообразованием, читаю новинки методической литературы. Особое внимание уделяю формированию социально-коммуникативных навыков у детей.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Веду системную работу по обогащению  предметно-развивающей среды группы.     Пополняю ее дидактическими пособиями, играми.</a:t>
            </a:r>
          </a:p>
          <a:p>
            <a:r>
              <a:rPr lang="ru-RU" b="1" dirty="0" smtClean="0"/>
              <a:t> </a:t>
            </a:r>
            <a:r>
              <a:rPr lang="ru-RU" dirty="0" smtClean="0"/>
              <a:t>В творческий процесс активно включаю  детей.  Они  всегда участвуют в спортивных досугах и развлечениях, семейных собраниях, конкурсах.</a:t>
            </a:r>
          </a:p>
          <a:p>
            <a:r>
              <a:rPr lang="ru-RU" dirty="0" smtClean="0"/>
              <a:t>  Я поняла, что надо учиться воспринимать лучшее, что есть в детях.</a:t>
            </a:r>
          </a:p>
          <a:p>
            <a:r>
              <a:rPr lang="ru-RU" dirty="0" smtClean="0"/>
              <a:t>Считаю важным – не оставлять невостребованным ни один из талантов: способность к пению или танцам, стихам, к физическим упражнениям или общению с другими.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Гичёва Любовь Александровна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Воспитатель МКОУ «</a:t>
            </a:r>
            <a:r>
              <a:rPr lang="ru-RU" sz="1800" dirty="0" err="1" smtClean="0"/>
              <a:t>Салемальской</a:t>
            </a:r>
            <a:r>
              <a:rPr lang="ru-RU" sz="1800" dirty="0" smtClean="0"/>
              <a:t> </a:t>
            </a:r>
            <a:r>
              <a:rPr lang="ru-RU" sz="1800" dirty="0" err="1" smtClean="0"/>
              <a:t>школы-интернат</a:t>
            </a:r>
            <a:r>
              <a:rPr lang="ru-RU" sz="1800" dirty="0" smtClean="0"/>
              <a:t> имени Володи Солдатова»</a:t>
            </a:r>
          </a:p>
          <a:p>
            <a:pPr>
              <a:buNone/>
            </a:pPr>
            <a:r>
              <a:rPr lang="ru-RU" sz="1800" b="1" dirty="0" smtClean="0"/>
              <a:t>Дата рождения</a:t>
            </a:r>
            <a:r>
              <a:rPr lang="ru-RU" sz="1800" dirty="0" smtClean="0"/>
              <a:t>: 10 ноября 1975 года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Образование:</a:t>
            </a:r>
            <a:r>
              <a:rPr lang="ru-RU" sz="1800" dirty="0" smtClean="0"/>
              <a:t>  Высшее. В 2013 году закончила: СФГА(столичная финансовая гуманитарная академия г. Москва)  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Стаж работы: </a:t>
            </a:r>
            <a:r>
              <a:rPr lang="ru-RU" sz="1800" dirty="0" smtClean="0"/>
              <a:t>27 лет 3 месяца 10 дней </a:t>
            </a:r>
            <a:r>
              <a:rPr lang="ru-RU" sz="1800" b="1" dirty="0" smtClean="0"/>
              <a:t>Категория: </a:t>
            </a:r>
            <a:r>
              <a:rPr lang="ru-RU" sz="1800" dirty="0" smtClean="0"/>
              <a:t>Первая</a:t>
            </a:r>
            <a:r>
              <a:rPr lang="ru-RU" sz="1800" b="1" dirty="0" smtClean="0"/>
              <a:t> </a:t>
            </a:r>
            <a:r>
              <a:rPr lang="ru-RU" sz="1800" dirty="0" smtClean="0"/>
              <a:t>квалификационная категория</a:t>
            </a:r>
          </a:p>
          <a:p>
            <a:pPr>
              <a:buNone/>
            </a:pPr>
            <a:r>
              <a:rPr lang="ru-RU" sz="1800" b="1" dirty="0" smtClean="0"/>
              <a:t>В данной организации:</a:t>
            </a:r>
            <a:r>
              <a:rPr lang="ru-RU" sz="1800" dirty="0" smtClean="0"/>
              <a:t>11 лет</a:t>
            </a:r>
          </a:p>
          <a:p>
            <a:pPr>
              <a:buNone/>
            </a:pPr>
            <a:r>
              <a:rPr lang="ru-RU" sz="1800" dirty="0" smtClean="0"/>
              <a:t>  </a:t>
            </a:r>
            <a:r>
              <a:rPr lang="ru-RU" sz="1800" b="1" dirty="0" smtClean="0"/>
              <a:t>Тема самообразования: </a:t>
            </a:r>
            <a:r>
              <a:rPr lang="ru-RU" sz="1800" dirty="0" smtClean="0"/>
              <a:t>«Профориентация как средство социализации младших воспитанников интерната»</a:t>
            </a:r>
          </a:p>
          <a:p>
            <a:pPr>
              <a:buNone/>
            </a:pPr>
            <a:r>
              <a:rPr lang="ru-RU" sz="2400" b="1" dirty="0" smtClean="0"/>
              <a:t>Моя почта: </a:t>
            </a:r>
            <a:r>
              <a:rPr lang="en-US" sz="2400" dirty="0" smtClean="0">
                <a:hlinkClick r:id="rId3"/>
              </a:rPr>
              <a:t>lgicheva@mail.ru</a:t>
            </a:r>
            <a:r>
              <a:rPr lang="en-US" sz="2400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sz="2400" b="1" dirty="0" smtClean="0"/>
              <a:t>Мой сайт: </a:t>
            </a:r>
            <a:r>
              <a:rPr lang="en-US" sz="2400" b="1" dirty="0" smtClean="0">
                <a:hlinkClick r:id="rId4"/>
              </a:rPr>
              <a:t>https://nsportal.ru/gicheva-lyubov-aleksandrovna</a:t>
            </a:r>
            <a:r>
              <a:rPr lang="ru-RU" sz="2400" b="1" dirty="0" smtClean="0"/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Считаю профессию педагога необычайно ответственной, и думаю, что педагог никогда не должен останавливаться в своем развитии (как профессиональном, так и в личном). Для меня, педагог - это высокий профессионализм, с хорошими знаниями, с большим интересом и заинтересованностью к своему делу, стремлением постоянно совершенствоваться.</a:t>
            </a:r>
          </a:p>
          <a:p>
            <a:pPr>
              <a:buNone/>
            </a:pPr>
            <a:r>
              <a:rPr lang="ru-RU" smtClean="0"/>
              <a:t> 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714488"/>
            <a:ext cx="7686700" cy="44116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Мой девиз: </a:t>
            </a:r>
          </a:p>
          <a:p>
            <a:pPr>
              <a:buNone/>
            </a:pPr>
            <a:r>
              <a:rPr lang="ru-RU" dirty="0" smtClean="0"/>
              <a:t>«Только личность может воспитать личность! </a:t>
            </a:r>
          </a:p>
          <a:p>
            <a:pPr>
              <a:buNone/>
            </a:pPr>
            <a:r>
              <a:rPr lang="ru-RU" dirty="0" smtClean="0"/>
              <a:t>                                                    </a:t>
            </a:r>
            <a:r>
              <a:rPr lang="ru-RU" i="1" dirty="0" smtClean="0"/>
              <a:t>Ушинский</a:t>
            </a:r>
          </a:p>
          <a:p>
            <a:pPr>
              <a:buNone/>
            </a:pPr>
            <a:r>
              <a:rPr lang="ru-RU" dirty="0" smtClean="0"/>
              <a:t> Размещаю публикации на сайтах. </a:t>
            </a:r>
          </a:p>
          <a:p>
            <a:pPr>
              <a:buNone/>
            </a:pPr>
            <a:r>
              <a:rPr lang="ru-RU" dirty="0" err="1" smtClean="0"/>
              <a:t>Инфоурок</a:t>
            </a:r>
            <a:r>
              <a:rPr lang="ru-RU" dirty="0" smtClean="0"/>
              <a:t>, </a:t>
            </a:r>
            <a:r>
              <a:rPr lang="ru-RU" dirty="0" err="1" smtClean="0"/>
              <a:t>Мультиурок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Вместе с детьми весело и интересно проводим праздники и развлечения.     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58138" cy="7032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Пояснительная записка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600" dirty="0" smtClean="0"/>
              <a:t>       </a:t>
            </a:r>
            <a:r>
              <a:rPr lang="ru-RU" sz="3400" dirty="0" smtClean="0"/>
              <a:t>В центре нашей программы воспитания в соответствии с ФГОС общего образования находится личностное развитие обучающихся, формирование у них системных знаний о различных аспектах развития России и мира. Одним из результатов реализации программы станет приобщение обучающихся к российским традиционным духовным ценностям, правилам и нормам поведения в российском обществе. Программа призвана обеспечить достижение учащимися личностных результатов, указанных во ФГОС: формирование у обучающихся основ российской идентичности; готовность обучающихся к саморазвитию; мотивацию к познанию и обучению; ценностные установки и социально-значимые качества личности; активное участие в социально-значимой деятельности. К рабочей программе воспитания каждой школой разрабатывается ежегодный план-сетка мероприятий, соответствующий уровням начального, основного и среднего общего образования.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 Цель воспитательной работы в  семье: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/>
              <a:t>                        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создать условия для интеллектуального, нравственного, коммуникативного, творческого, эстетического и физического самовыражения детей.</a:t>
            </a:r>
          </a:p>
          <a:p>
            <a:pPr>
              <a:buNone/>
            </a:pPr>
            <a:r>
              <a:rPr lang="ru-RU" b="1" dirty="0" smtClean="0"/>
              <a:t>        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b="1" i="1" dirty="0" smtClean="0"/>
              <a:t>Для достижения цели были поставлены следующие задачи: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None/>
            </a:pPr>
            <a:r>
              <a:rPr lang="ru-RU" dirty="0" smtClean="0"/>
              <a:t>   Изучение  личностных  качеств, складывающиеся отношения в семье.</a:t>
            </a:r>
          </a:p>
          <a:p>
            <a:pPr lvl="0">
              <a:buNone/>
            </a:pPr>
            <a:r>
              <a:rPr lang="ru-RU" dirty="0" smtClean="0"/>
              <a:t>   Содействие  формированию коллектива и созданию в нём нравственного и эмоционально благоприятной среды для развития первоклассников.</a:t>
            </a:r>
          </a:p>
          <a:p>
            <a:pPr lvl="0">
              <a:buNone/>
            </a:pPr>
            <a:r>
              <a:rPr lang="ru-RU" dirty="0" smtClean="0"/>
              <a:t>   Воспитание  у детей потребности в здоровом образе жизни, сформировать представления об активном отдыхе и его влиянии на самочувствие и здоровье человека, развитии интереса к различным формам целесообразного времяпровождения.</a:t>
            </a:r>
          </a:p>
          <a:p>
            <a:pPr lvl="0">
              <a:buNone/>
            </a:pPr>
            <a:r>
              <a:rPr lang="ru-RU" dirty="0" smtClean="0"/>
              <a:t>    Создание  возможности для самореализации.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Гражданско-патриотическое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Формирование у подрастающего поколения любовь к Родине, к родному краю, бережного отношения к народным традициям и обычаям, воспитание у детей патриотизма, формирование гражданских позиций.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-Творческие акции, посвящённые Дням воинской славы; просмотр фильмов о блокаде Ленинграда, развлекательно-спортивные программы, творческие выставки.</a:t>
            </a:r>
          </a:p>
          <a:p>
            <a:pPr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" name="Picture 2" descr="C:\Users\ling\Downloads\20220302_14171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221" y="5072074"/>
            <a:ext cx="1494708" cy="1054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Духовно-нравственное направление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Воспитание любви к Родине, развитие патриотизма, уважение к правам и свободе каждого человека, воспитание трудолюбия, обучению и жизни.</a:t>
            </a:r>
          </a:p>
          <a:p>
            <a:pPr>
              <a:buNone/>
            </a:pPr>
            <a:r>
              <a:rPr lang="ru-RU" dirty="0" smtClean="0"/>
              <a:t>     - Встречи с представителями творческих профессий, выставки рисунков, дни здоровья, акция «Письмо солдату».</a:t>
            </a:r>
          </a:p>
          <a:p>
            <a:endParaRPr lang="ru-RU" dirty="0"/>
          </a:p>
        </p:txBody>
      </p:sp>
      <p:pic>
        <p:nvPicPr>
          <p:cNvPr id="7" name="Picture 2" descr="C:\Users\ling\Downloads\20220302_141712 (1)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86221" y="5178732"/>
            <a:ext cx="1494708" cy="840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Эстетическое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Научить человека понимать и ценить прекрасное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Классные часы по этике и культуре поведения, выставки изобразительного искусства, конкурсы «Рыцарский турнир вежливости», посещение сельской библиотеки. </a:t>
            </a:r>
            <a:endParaRPr lang="ru-RU" dirty="0"/>
          </a:p>
        </p:txBody>
      </p:sp>
      <p:pic>
        <p:nvPicPr>
          <p:cNvPr id="5" name="Picture 2" descr="C:\Users\ling\Downloads\20220302_141712 (1)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2249774"/>
            <a:ext cx="1494708" cy="840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 семья\Pictures\ФОН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2205"/>
            <a:ext cx="9144000" cy="6910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Физическое, половое воспитание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142984"/>
            <a:ext cx="6900882" cy="419736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800" dirty="0" smtClean="0"/>
              <a:t>Создать условия для привития учащимся определённых, связанных с полом гигиенических знаний и навыков, воспитать не только сознание высокого предназначения человека, но и его ответственности за здоровье, жизнь и будущее грядущего поколения.</a:t>
            </a:r>
          </a:p>
          <a:p>
            <a:pPr>
              <a:buNone/>
            </a:pPr>
            <a:r>
              <a:rPr lang="ru-RU" sz="2800" dirty="0" smtClean="0"/>
              <a:t>     Дискуссии «Ваш ребёнок взрослеет», Родительское собрание «Половое воспитание в семье», консультации «Сохранение здоровья»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5" name="Picture 2" descr="C:\Users\ling\Downloads\20220302_14171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71612"/>
            <a:ext cx="1494708" cy="1054089"/>
          </a:xfrm>
          <a:prstGeom prst="rect">
            <a:avLst/>
          </a:prstGeom>
          <a:noFill/>
        </p:spPr>
      </p:pic>
      <p:pic>
        <p:nvPicPr>
          <p:cNvPr id="6" name="Picture 2" descr="C:\Users\ling\Downloads\20220302_14171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286124"/>
            <a:ext cx="1494708" cy="1054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840</Words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В моей семье не было педагогов, но я всегда с уважением относилась к этой профессии.</vt:lpstr>
      <vt:lpstr>Гичёва Любовь Александровна</vt:lpstr>
      <vt:lpstr>Слайд 3</vt:lpstr>
      <vt:lpstr>Пояснительная записка </vt:lpstr>
      <vt:lpstr> Цель воспитательной работы в  семье: </vt:lpstr>
      <vt:lpstr>Гражданско-патриотическое направление</vt:lpstr>
      <vt:lpstr>Духовно-нравственное направление</vt:lpstr>
      <vt:lpstr>Эстетическое направление</vt:lpstr>
      <vt:lpstr>Физическое, половое воспитание</vt:lpstr>
      <vt:lpstr>Трудовое направление, профориентация</vt:lpstr>
      <vt:lpstr>Экологическое направление</vt:lpstr>
      <vt:lpstr>Познавательное направление</vt:lpstr>
      <vt:lpstr>Работа с родителями</vt:lpstr>
      <vt:lpstr>Самоуправление</vt:lpstr>
      <vt:lpstr>Профилактика и безопасность</vt:lpstr>
      <vt:lpstr>Социальное партнёрство</vt:lpstr>
      <vt:lpstr>Организация предметно-пространственной среды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ling07</cp:lastModifiedBy>
  <cp:revision>41</cp:revision>
  <dcterms:created xsi:type="dcterms:W3CDTF">2022-09-23T06:10:34Z</dcterms:created>
  <dcterms:modified xsi:type="dcterms:W3CDTF">2022-09-24T08:25:08Z</dcterms:modified>
</cp:coreProperties>
</file>