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38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993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935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744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20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782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67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447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049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173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650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8DC83-F552-415C-8BAF-75CFC7E20F8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A4ED8-801B-4450-B25D-DA32DD818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52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9491" y="2042319"/>
            <a:ext cx="9144000" cy="2387600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  <a:br>
              <a:rPr lang="ru-RU" sz="96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класс</a:t>
            </a:r>
            <a:endParaRPr lang="ru-RU" sz="96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0" y="5384656"/>
            <a:ext cx="9144000" cy="1655762"/>
          </a:xfrm>
        </p:spPr>
        <p:txBody>
          <a:bodyPr/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Петрик Ульяна Эдуардовна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92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615" y="5352761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8.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Приклей зрачки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545" y="1949643"/>
            <a:ext cx="3617569" cy="48234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4836" y="150089"/>
            <a:ext cx="3755158" cy="50068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5884" y="2010712"/>
            <a:ext cx="3635466" cy="484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5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9.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Приклей реснички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лапки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1"/>
            <a:ext cx="3897744" cy="519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437" y="1876138"/>
            <a:ext cx="3736397" cy="4981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1200" y="0"/>
            <a:ext cx="3744769" cy="4993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551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073" y="2773146"/>
            <a:ext cx="553489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10.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Возьми лист цветного картона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38109" y="0"/>
            <a:ext cx="5153891" cy="687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84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3546" y="2766217"/>
            <a:ext cx="584892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11.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коричневой цветной бумаги вырежи силуэт дерева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800000">
            <a:off x="7048501" y="0"/>
            <a:ext cx="51434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997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"/>
            <a:ext cx="51434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74370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954356" y="73799"/>
            <a:ext cx="384438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12.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Приклей сову на картон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94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382" y="1819563"/>
            <a:ext cx="11942618" cy="366467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У неё глаза большие, хищный клюв – всегда крючком.</a:t>
            </a:r>
            <a:endParaRPr lang="ru-RU" sz="3200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sz="3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По ночам она летает, спит на дереве лишь днём. </a:t>
            </a:r>
            <a:endParaRPr lang="ru-RU" sz="3200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0231" y="3316623"/>
            <a:ext cx="2841769" cy="3541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s://lora.ru/images/product_images/original_images/1100-na-vetvjah-ves-den-sidi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99" y="3232728"/>
            <a:ext cx="3509817" cy="350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66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472" y="2493816"/>
            <a:ext cx="3973946" cy="1041545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1.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Возьми шаблон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un9-2.userapi.com/impg/V078n9gTn56D5hYMY74rIXUynLwf-ecO0wfEiQ/inMYW0nK7BU.jpg?size=810x1080&amp;quality=95&amp;sign=8fbbf33a38d642b9f09fcfb6fd4f554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996872" y="-568037"/>
            <a:ext cx="6040582" cy="80541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249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837" y="2581852"/>
            <a:ext cx="530398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2.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Обведи шаблон на цветной бумаге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9491" y="61162"/>
            <a:ext cx="5097628" cy="6796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9844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000" y="2810607"/>
            <a:ext cx="587663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3.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Вырежи получившийся элемент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19636" y="88779"/>
            <a:ext cx="5076915" cy="6769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953051" y="-110836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539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55743"/>
            <a:ext cx="360218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4.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Загни края круга к центру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4365975" y="-969669"/>
            <a:ext cx="6577827" cy="8770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353274" y="-880767"/>
            <a:ext cx="6501626" cy="8668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64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85459"/>
            <a:ext cx="351905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5.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загни верхнюю часть круга на 2 см вниз, приклей её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4384451" y="-973920"/>
            <a:ext cx="6633242" cy="8844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449104" y="-909267"/>
            <a:ext cx="6577826" cy="8770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657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522" y="89188"/>
            <a:ext cx="4975316" cy="6633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563418" y="89188"/>
            <a:ext cx="4975315" cy="6633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807" y="100314"/>
            <a:ext cx="4966971" cy="6622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089891" y="5615709"/>
            <a:ext cx="9605818" cy="711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6.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Приклей глаза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13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9127" y="2752521"/>
            <a:ext cx="5331691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7.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Приклей клюв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411" y="153843"/>
            <a:ext cx="4892189" cy="652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6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75</Words>
  <Application>Microsoft Office PowerPoint</Application>
  <PresentationFormat>Широкоэкранный</PresentationFormat>
  <Paragraphs>19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Times New Roman</vt:lpstr>
      <vt:lpstr>Тема Office</vt:lpstr>
      <vt:lpstr>Технология 1 класс</vt:lpstr>
      <vt:lpstr>Презентация PowerPoint</vt:lpstr>
      <vt:lpstr>Презентация PowerPoint</vt:lpstr>
      <vt:lpstr>Шаг 2.  Обведи шаблон на цветной бумаге</vt:lpstr>
      <vt:lpstr>Шаг 3.  Вырежи получившийся элемент</vt:lpstr>
      <vt:lpstr>Шаг 4. Загни края круга к центру</vt:lpstr>
      <vt:lpstr>Шаг 5. загни верхнюю часть круга на 2 см вниз, приклей её</vt:lpstr>
      <vt:lpstr>Презентация PowerPoint</vt:lpstr>
      <vt:lpstr>Шаг 7.  Приклей клюв</vt:lpstr>
      <vt:lpstr>Шаг 8. Приклей зрачки</vt:lpstr>
      <vt:lpstr>Шаг 9. Приклей реснички  и лапки</vt:lpstr>
      <vt:lpstr>Шаг 10. Возьми лист цветного картона</vt:lpstr>
      <vt:lpstr>Шаг 11. Из коричневой цветной бумаги вырежи силуэт дерева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1 класс</dc:title>
  <dc:creator>Ульяна Кузнецова</dc:creator>
  <cp:lastModifiedBy>Ульяна Кузнецова</cp:lastModifiedBy>
  <cp:revision>5</cp:revision>
  <dcterms:created xsi:type="dcterms:W3CDTF">2022-10-19T16:01:05Z</dcterms:created>
  <dcterms:modified xsi:type="dcterms:W3CDTF">2022-11-01T12:35:10Z</dcterms:modified>
</cp:coreProperties>
</file>