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6" r:id="rId5"/>
    <p:sldId id="265" r:id="rId6"/>
    <p:sldId id="264" r:id="rId7"/>
    <p:sldId id="267" r:id="rId8"/>
    <p:sldId id="268" r:id="rId9"/>
    <p:sldId id="270" r:id="rId10"/>
    <p:sldId id="269" r:id="rId11"/>
    <p:sldId id="271" r:id="rId12"/>
    <p:sldId id="273" r:id="rId13"/>
    <p:sldId id="272" r:id="rId14"/>
    <p:sldId id="274" r:id="rId15"/>
    <p:sldId id="275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F392-2E13-4F5E-8208-4D3331422563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FB4F-5853-4015-8827-CB50A0FE4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568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F392-2E13-4F5E-8208-4D3331422563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FB4F-5853-4015-8827-CB50A0FE4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783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F392-2E13-4F5E-8208-4D3331422563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FB4F-5853-4015-8827-CB50A0FE4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483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F392-2E13-4F5E-8208-4D3331422563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FB4F-5853-4015-8827-CB50A0FE4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310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F392-2E13-4F5E-8208-4D3331422563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FB4F-5853-4015-8827-CB50A0FE4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819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F392-2E13-4F5E-8208-4D3331422563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FB4F-5853-4015-8827-CB50A0FE4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456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F392-2E13-4F5E-8208-4D3331422563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FB4F-5853-4015-8827-CB50A0FE4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279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F392-2E13-4F5E-8208-4D3331422563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FB4F-5853-4015-8827-CB50A0FE4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451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F392-2E13-4F5E-8208-4D3331422563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FB4F-5853-4015-8827-CB50A0FE4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71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F392-2E13-4F5E-8208-4D3331422563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FB4F-5853-4015-8827-CB50A0FE4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668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F392-2E13-4F5E-8208-4D3331422563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1FB4F-5853-4015-8827-CB50A0FE4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061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1F392-2E13-4F5E-8208-4D3331422563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91FB4F-5853-4015-8827-CB50A0FE4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373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slide" Target="slide8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slide" Target="slide8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4.xml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2.png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" Target="slide9.xml"/><Relationship Id="rId7" Type="http://schemas.openxmlformats.org/officeDocument/2006/relationships/slide" Target="slide1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2562806_34-p-fon-zelenii-dlya-prezentatsii-les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876"/>
            <a:ext cx="12192000" cy="687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65523" y="2025747"/>
            <a:ext cx="9144000" cy="2387600"/>
          </a:xfrm>
        </p:spPr>
        <p:txBody>
          <a:bodyPr>
            <a:normAutofit/>
          </a:bodyPr>
          <a:lstStyle/>
          <a:p>
            <a:r>
              <a:rPr lang="ru-RU" sz="88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Лес и человек</a:t>
            </a:r>
            <a:endParaRPr lang="ru-RU" sz="88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86381" y="5420298"/>
            <a:ext cx="3804492" cy="1137491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4 класс «Школа России»</a:t>
            </a:r>
          </a:p>
          <a:p>
            <a:pPr algn="r"/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Самойлова Е.А.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13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6394"/>
            <a:ext cx="12193057" cy="68707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Не оставляй в лесу мусор!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Comic Sans MS" panose="030F0702030302020204" pitchFamily="66" charset="0"/>
              </a:rPr>
              <a:t>Лес теряет свою красоту, если он захламлен.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https://vsegda-pomnim.com/uploads/posts/2022-04/1648938415_52-vsegda-pomnim-com-p-lesa-s-musorom-foto-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909" y="2525618"/>
            <a:ext cx="5428894" cy="3455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0788525" y="5530467"/>
            <a:ext cx="1042416" cy="1042416"/>
          </a:xfrm>
          <a:prstGeom prst="actionButtonForwardNex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00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6394"/>
            <a:ext cx="12193057" cy="68707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Осколки стекла приводят к пожарам!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595" y="1689679"/>
            <a:ext cx="5159084" cy="4303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77" y="1990279"/>
            <a:ext cx="4377616" cy="3065781"/>
          </a:xfrm>
          <a:prstGeom prst="rect">
            <a:avLst/>
          </a:prstGeom>
        </p:spPr>
      </p:pic>
      <p:sp>
        <p:nvSpPr>
          <p:cNvPr id="7" name="Стрелка вправо 6"/>
          <p:cNvSpPr/>
          <p:nvPr/>
        </p:nvSpPr>
        <p:spPr>
          <a:xfrm>
            <a:off x="5071150" y="3280853"/>
            <a:ext cx="978408" cy="48463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11353800" y="5993215"/>
            <a:ext cx="668916" cy="735232"/>
          </a:xfrm>
          <a:prstGeom prst="actionButtonForwardNex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72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6394"/>
            <a:ext cx="12193057" cy="68707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Правила разведения костра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87648" y="1811294"/>
            <a:ext cx="3498773" cy="435133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Comic Sans MS" panose="030F0702030302020204" pitchFamily="66" charset="0"/>
              </a:rPr>
              <a:t>С.78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10242" name="Picture 2" descr="https://xn---96-5cd3cgu2f.xn--p1ai/800/600/https/cdn1.ozone.ru/multimedia/10070856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s://edu.nika-school.ru/pluginfile.php/1933/course/overviewfiles/%D1%83%D1%87%D0%B5%D0%B1%D0%BD%D0%B8%D0%BA%20%D0%BE%D0%BA%D1%80%204%20%D0%BA%D0%BB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50"/>
          <a:stretch/>
        </p:blipFill>
        <p:spPr bwMode="auto">
          <a:xfrm>
            <a:off x="1099206" y="1690688"/>
            <a:ext cx="3326038" cy="4569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9628" y="5503356"/>
            <a:ext cx="1054699" cy="105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6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6394"/>
            <a:ext cx="12193057" cy="68707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Береги растения в лесу!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9218" name="Picture 2" descr="https://newsofrussia.ru/wp-content/uploads/2021/10/p1140820_file_15248301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941" y="1825625"/>
            <a:ext cx="5262105" cy="394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jenskiymir.com/uploads/posts/2016-03-09/1111_6361_1499420339_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95" y="1825625"/>
            <a:ext cx="4933223" cy="394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87338" y="5907141"/>
            <a:ext cx="815916" cy="81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89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6394"/>
            <a:ext cx="12193057" cy="68707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Подумай!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91291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Comic Sans MS" panose="030F0702030302020204" pitchFamily="66" charset="0"/>
              </a:rPr>
              <a:t>Чистота воздуха зависит от чистоты леса. А зависит ли чистота леса от чистоты воздуха?</a:t>
            </a:r>
            <a:endParaRPr lang="ru-RU" sz="4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0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707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728" y="1257491"/>
            <a:ext cx="10515600" cy="4713651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Спасибо за урок!</a:t>
            </a:r>
            <a:endParaRPr lang="ru-RU" sz="7200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catherineasquithgallery.com/uploads/posts/2021-02/1612562806_34-p-fon-zelenii-dlya-prezentatsii-les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876"/>
            <a:ext cx="12192000" cy="687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ВСПОМНИ!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839680" cy="917575"/>
          </a:xfrm>
        </p:spPr>
        <p:txBody>
          <a:bodyPr>
            <a:normAutofit fontScale="92500"/>
          </a:bodyPr>
          <a:lstStyle/>
          <a:p>
            <a:r>
              <a:rPr lang="ru-RU" sz="4000" dirty="0" smtClean="0">
                <a:latin typeface="Comic Sans MS" panose="030F0702030302020204" pitchFamily="66" charset="0"/>
              </a:rPr>
              <a:t>Что вы знаете о роли леса в жизни человека?</a:t>
            </a:r>
            <a:endParaRPr lang="ru-RU" sz="4000" dirty="0">
              <a:latin typeface="Comic Sans MS" panose="030F0702030302020204" pitchFamily="66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38200" y="3107501"/>
            <a:ext cx="10515600" cy="1646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700" dirty="0" smtClean="0">
                <a:latin typeface="Comic Sans MS" panose="030F0702030302020204" pitchFamily="66" charset="0"/>
              </a:rPr>
              <a:t>Какие правила поведения нужно выполнять, чтобы не причинять вреда лесу?</a:t>
            </a:r>
            <a:endParaRPr lang="ru-RU" sz="3700" dirty="0">
              <a:latin typeface="Comic Sans MS" panose="030F0702030302020204" pitchFamily="66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838200" y="4896848"/>
            <a:ext cx="11060017" cy="1581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700" dirty="0" smtClean="0">
                <a:latin typeface="Comic Sans MS" panose="030F0702030302020204" pitchFamily="66" charset="0"/>
              </a:rPr>
              <a:t>Какие правила безопасности нужно соблюдать в лесу?</a:t>
            </a:r>
            <a:endParaRPr lang="ru-RU" sz="37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57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562806_34-p-fon-zelenii-dlya-prezentatsii-les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64"/>
            <a:ext cx="12162473" cy="685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Роль леса в природе и жизни людей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86249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Comic Sans MS" panose="030F0702030302020204" pitchFamily="66" charset="0"/>
              </a:rPr>
              <a:t>Дом для растений, животных, грибов.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5" name="Объект 2">
            <a:hlinkClick r:id="rId3" action="ppaction://hlinksldjump"/>
          </p:cNvPr>
          <p:cNvSpPr txBox="1">
            <a:spLocks/>
          </p:cNvSpPr>
          <p:nvPr/>
        </p:nvSpPr>
        <p:spPr>
          <a:xfrm>
            <a:off x="838200" y="2688116"/>
            <a:ext cx="10515600" cy="862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Comic Sans MS" panose="030F0702030302020204" pitchFamily="66" charset="0"/>
              </a:rPr>
              <a:t>Защитник воздуха, водоемов, почв. 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838200" y="3550607"/>
            <a:ext cx="10515600" cy="862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Comic Sans MS" panose="030F0702030302020204" pitchFamily="66" charset="0"/>
              </a:rPr>
              <a:t>Место для отдыха человека.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838200" y="4413098"/>
            <a:ext cx="10515600" cy="86249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Comic Sans MS" panose="030F0702030302020204" pitchFamily="66" charset="0"/>
              </a:rPr>
              <a:t>Источник ягод, грибов, лекарственных растений.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38200" y="5275589"/>
            <a:ext cx="10515600" cy="862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Comic Sans MS" panose="030F0702030302020204" pitchFamily="66" charset="0"/>
              </a:rPr>
              <a:t>Источник древесины.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4" name="Управляющая кнопка: сведения 3">
            <a:hlinkClick r:id="rId3" action="ppaction://hlinksldjump" highlightClick="1"/>
          </p:cNvPr>
          <p:cNvSpPr/>
          <p:nvPr/>
        </p:nvSpPr>
        <p:spPr>
          <a:xfrm>
            <a:off x="221255" y="2688116"/>
            <a:ext cx="616945" cy="612939"/>
          </a:xfrm>
          <a:prstGeom prst="actionButtonInformati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255" y="5275589"/>
            <a:ext cx="634039" cy="627942"/>
          </a:xfrm>
          <a:prstGeom prst="rect">
            <a:avLst/>
          </a:prstGeom>
        </p:spPr>
      </p:pic>
      <p:pic>
        <p:nvPicPr>
          <p:cNvPr id="11" name="Рисунок 1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1255" y="3535604"/>
            <a:ext cx="634039" cy="627942"/>
          </a:xfrm>
          <a:prstGeom prst="rect">
            <a:avLst/>
          </a:prstGeom>
        </p:spPr>
      </p:pic>
      <p:sp>
        <p:nvSpPr>
          <p:cNvPr id="12" name="Управляющая кнопка: в конец 11">
            <a:hlinkClick r:id="rId8" action="ppaction://hlinksldjump" highlightClick="1"/>
          </p:cNvPr>
          <p:cNvSpPr/>
          <p:nvPr/>
        </p:nvSpPr>
        <p:spPr>
          <a:xfrm>
            <a:off x="10715721" y="5525141"/>
            <a:ext cx="1042416" cy="1042416"/>
          </a:xfrm>
          <a:prstGeom prst="actionButtonEnd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85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562806_34-p-fon-zelenii-dlya-prezentatsii-les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876"/>
            <a:ext cx="12192000" cy="687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Лес - защитник воздуха, водоемов, почв.</a:t>
            </a:r>
            <a:br>
              <a:rPr lang="ru-RU" dirty="0" smtClean="0">
                <a:latin typeface="Comic Sans MS" panose="030F0702030302020204" pitchFamily="66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0065" y="1561221"/>
            <a:ext cx="10515600" cy="435133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Comic Sans MS" panose="030F0702030302020204" pitchFamily="66" charset="0"/>
              </a:rPr>
              <a:t>Лес – «легкие» нашей планеты. Растения леса выделяют огромное количество кислорода. Лес очищает воздух от пыли. Листья деревьев выделяют особые полезные вещества, от которых погибают болезнетворные бактерии – </a:t>
            </a:r>
            <a:r>
              <a:rPr lang="ru-RU" sz="3600" b="1" i="1" dirty="0" smtClean="0">
                <a:latin typeface="Comic Sans MS" panose="030F0702030302020204" pitchFamily="66" charset="0"/>
              </a:rPr>
              <a:t>фитонциды</a:t>
            </a:r>
            <a:r>
              <a:rPr lang="ru-RU" sz="3600" dirty="0" smtClean="0">
                <a:latin typeface="Comic Sans MS" panose="030F0702030302020204" pitchFamily="66" charset="0"/>
              </a:rPr>
              <a:t>*.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0788525" y="5530467"/>
            <a:ext cx="1042416" cy="1042416"/>
          </a:xfrm>
          <a:prstGeom prst="actionButtonForwardNex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5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562806_34-p-fon-zelenii-dlya-prezentatsii-les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876"/>
            <a:ext cx="12192000" cy="687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795" y="380952"/>
            <a:ext cx="10515600" cy="1622655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Comic Sans MS" panose="030F0702030302020204" pitchFamily="66" charset="0"/>
              </a:rPr>
              <a:t>Лес – защитник водоемов. Реки, около которых вырублен лес, мелеют. 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0832592" y="5574535"/>
            <a:ext cx="1042416" cy="1042416"/>
          </a:xfrm>
          <a:prstGeom prst="actionButtonHo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73795" y="1586107"/>
            <a:ext cx="10515600" cy="1622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latin typeface="Comic Sans MS" panose="030F0702030302020204" pitchFamily="66" charset="0"/>
              </a:rPr>
              <a:t>Лес – защитник почвы. Ветер и потоки воды быстро разрушают почву там, где вырублен лес.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6864" y="2651209"/>
            <a:ext cx="6864427" cy="411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3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562806_34-p-fon-zelenii-dlya-prezentatsii-les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876"/>
            <a:ext cx="12192000" cy="687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Лес – источник древесины.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0576" y="1142579"/>
            <a:ext cx="10515600" cy="435133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Comic Sans MS" panose="030F0702030302020204" pitchFamily="66" charset="0"/>
              </a:rPr>
              <a:t>Раньше людям казалось, что лесов очень много и вырубить их все невозможно. Сейчас стало ясно – леса в опасности. Поэтому на месте вырубок проводят лесовосстановительные работы.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012" y="3422562"/>
            <a:ext cx="4451732" cy="29678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9445" y="3422562"/>
            <a:ext cx="4465503" cy="2974095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10832592" y="5574535"/>
            <a:ext cx="1042416" cy="1042416"/>
          </a:xfrm>
          <a:prstGeom prst="actionButtonHo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74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12787"/>
            <a:ext cx="12193057" cy="68707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Лес - место для отдыха человека.</a:t>
            </a:r>
            <a:br>
              <a:rPr lang="ru-RU" dirty="0" smtClean="0">
                <a:latin typeface="Comic Sans MS" panose="030F0702030302020204" pitchFamily="66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542" y="1253330"/>
            <a:ext cx="11026966" cy="435133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Comic Sans MS" panose="030F0702030302020204" pitchFamily="66" charset="0"/>
              </a:rPr>
              <a:t>Лес радует людей своей красотой. Отдых в лесу укрепляет здоровье и улучшает настроение. Лес дарит людям множество грибов, ягод, лекарственных растений.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 descr="https://pro-dachnikov.com/uploads/posts/2022-02/1644254778_12-pro-dachnikov-com-p-lesnie-yagodi-i-gribi-foto-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814" y="3116170"/>
            <a:ext cx="3373580" cy="337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r="35037"/>
          <a:stretch/>
        </p:blipFill>
        <p:spPr>
          <a:xfrm>
            <a:off x="654034" y="3303152"/>
            <a:ext cx="4446776" cy="3002738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10832592" y="5574535"/>
            <a:ext cx="1042416" cy="1042416"/>
          </a:xfrm>
          <a:prstGeom prst="actionButtonHo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02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6394"/>
            <a:ext cx="12193057" cy="68707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70564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Экологические проблемы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828099" y="1283100"/>
            <a:ext cx="10515600" cy="8404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Comic Sans MS" panose="030F0702030302020204" pitchFamily="66" charset="0"/>
              </a:rPr>
              <a:t>Рост населения требует увеличения вырубки лесов.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4462" y="5495757"/>
            <a:ext cx="1124699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dirty="0" smtClean="0">
                <a:latin typeface="Comic Sans MS" panose="030F0702030302020204" pitchFamily="66" charset="0"/>
              </a:rPr>
              <a:t>Загрязнение воды, почвы, воздуха отходами производства.</a:t>
            </a:r>
            <a:endParaRPr lang="ru-RU" sz="3000" dirty="0"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4462" y="3397102"/>
            <a:ext cx="102447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Comic Sans MS" panose="030F0702030302020204" pitchFamily="66" charset="0"/>
              </a:rPr>
              <a:t>Большие территории заняты мусором (бытовым и промышленным).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63813" y="4650342"/>
            <a:ext cx="72394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Comic Sans MS" panose="030F0702030302020204" pitchFamily="66" charset="0"/>
              </a:rPr>
              <a:t>Неразумное истребление растений.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8199" y="2097738"/>
            <a:ext cx="101456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Comic Sans MS" panose="030F0702030302020204" pitchFamily="66" charset="0"/>
              </a:rPr>
              <a:t>Угроза исчезновения многих видов животных ввиду  вырубки лесов и браконьерства*.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10" name="Рисунок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697" y="1213703"/>
            <a:ext cx="634039" cy="627942"/>
          </a:xfrm>
          <a:prstGeom prst="rect">
            <a:avLst/>
          </a:prstGeom>
        </p:spPr>
      </p:pic>
      <p:pic>
        <p:nvPicPr>
          <p:cNvPr id="11" name="Рисунок 1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696" y="3621740"/>
            <a:ext cx="634039" cy="627942"/>
          </a:xfrm>
          <a:prstGeom prst="rect">
            <a:avLst/>
          </a:prstGeom>
        </p:spPr>
      </p:pic>
      <p:pic>
        <p:nvPicPr>
          <p:cNvPr id="12" name="Рисунок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160" y="4671067"/>
            <a:ext cx="634039" cy="627942"/>
          </a:xfrm>
          <a:prstGeom prst="rect">
            <a:avLst/>
          </a:prstGeom>
        </p:spPr>
      </p:pic>
      <p:pic>
        <p:nvPicPr>
          <p:cNvPr id="13" name="Рисунок 1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100342" y="6049755"/>
            <a:ext cx="751816" cy="75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68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7078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507" y="338348"/>
            <a:ext cx="11533743" cy="12811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Comic Sans MS" panose="030F0702030302020204" pitchFamily="66" charset="0"/>
              </a:rPr>
              <a:t>Чтобы вырубать меньше лесов, надо шире использовать макулатуру.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86506" y="1619480"/>
            <a:ext cx="11533743" cy="653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1 тонна макулатуры = 10 взрослых деревьев</a:t>
            </a:r>
            <a:endParaRPr lang="ru-RU" sz="32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30742"/>
          <a:stretch/>
        </p:blipFill>
        <p:spPr>
          <a:xfrm>
            <a:off x="3415227" y="2701885"/>
            <a:ext cx="4384715" cy="3561203"/>
          </a:xfrm>
          <a:prstGeom prst="rect">
            <a:avLst/>
          </a:prstGeom>
        </p:spPr>
      </p:pic>
      <p:pic>
        <p:nvPicPr>
          <p:cNvPr id="7" name="Рисунок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79628" y="5503356"/>
            <a:ext cx="1054699" cy="105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26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338</Words>
  <Application>Microsoft Office PowerPoint</Application>
  <PresentationFormat>Широкоэкранный</PresentationFormat>
  <Paragraphs>38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Wingdings</vt:lpstr>
      <vt:lpstr>Тема Office</vt:lpstr>
      <vt:lpstr>Лес и человек</vt:lpstr>
      <vt:lpstr>ВСПОМНИ!</vt:lpstr>
      <vt:lpstr>Роль леса в природе и жизни людей</vt:lpstr>
      <vt:lpstr>Лес - защитник воздуха, водоемов, почв. </vt:lpstr>
      <vt:lpstr>Презентация PowerPoint</vt:lpstr>
      <vt:lpstr>Лес – источник древесины.</vt:lpstr>
      <vt:lpstr>Лес - место для отдыха человека. </vt:lpstr>
      <vt:lpstr>Экологические проблемы</vt:lpstr>
      <vt:lpstr>Презентация PowerPoint</vt:lpstr>
      <vt:lpstr>Не оставляй в лесу мусор!</vt:lpstr>
      <vt:lpstr>Осколки стекла приводят к пожарам!</vt:lpstr>
      <vt:lpstr>Правила разведения костра</vt:lpstr>
      <vt:lpstr>Береги растения в лесу!</vt:lpstr>
      <vt:lpstr>Подумай!</vt:lpstr>
      <vt:lpstr>Спасибо за урок!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Лес и человек</dc:title>
  <dc:creator>ДОМ</dc:creator>
  <cp:lastModifiedBy>ДОМ</cp:lastModifiedBy>
  <cp:revision>11</cp:revision>
  <dcterms:created xsi:type="dcterms:W3CDTF">2022-06-28T08:16:56Z</dcterms:created>
  <dcterms:modified xsi:type="dcterms:W3CDTF">2022-06-28T09:51:29Z</dcterms:modified>
</cp:coreProperties>
</file>