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E9510EF-0DAA-412B-BE93-B7E27ED52167}" type="datetimeFigureOut">
              <a:rPr lang="ru-RU" smtClean="0"/>
              <a:t>01.11.2022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1377A3A-BBE2-434F-9155-0A5608F57D33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Безопасность пассажира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215604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Безопасность передвижения в ТС зависит не только от его исправности и соблюдения водителем правил дорожного движения, но и от дисциплинированности пассажиров-полноправных участников дорожного движения.</a:t>
            </a:r>
            <a:endParaRPr lang="ru-RU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267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Правила поведения пассажиров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876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Во время движения строго запрещено отвлекать водителя.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Запрещено высовываться в окна и люки движущегося транспорта. Пассажир должен находиться на пассажирском месте.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Пассажир должен соблюдать чистоту вокруг себя.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Пассажир должен заботиться о своей безопасности, учитывать количество мест, не заходить в переполненный транспорт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Посадку и высадку осуществлять только после полной остановки транспорта и только со стороны тротуара или обочины.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735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Минутка истории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Первый автобус был представлен публике 24 декабря 1801г. в английском городе </a:t>
            </a:r>
            <a:r>
              <a:rPr lang="ru-RU" dirty="0" err="1" smtClean="0"/>
              <a:t>Кэмборн</a:t>
            </a:r>
            <a:r>
              <a:rPr lang="ru-RU" dirty="0" smtClean="0"/>
              <a:t>. Это была машина с паровым двигателем, вмещающая 8 пассажиров. Первый электрический автобус появился в Лондоне в 1886г. Он двигался со скоростью около 12 км/ч. Спустя несколько лет, в 1901 г., первый автобус был построен в России. Он также был электрическим, вмещал 10 пассажиров и мог развивать скорость до 20 км/ч.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7390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Пристегни ремни!!!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ПДД на ряду с прочими обязанностями пассажиров предписывают им пристёгивать ремень безопасности в тех транспортных средствах где они являются необходимым конструктивным элементом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Согласно ПДД, ремнём безопасности должен быть пристёгнут и водитель транспортного средства. 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Ремень безопасности защитит от:</a:t>
            </a:r>
          </a:p>
          <a:p>
            <a:r>
              <a:rPr lang="ru-RU" dirty="0" smtClean="0"/>
              <a:t>Вылета (выброса) из автомобиля</a:t>
            </a:r>
          </a:p>
          <a:p>
            <a:r>
              <a:rPr lang="ru-RU" dirty="0" smtClean="0"/>
              <a:t>Удара о дверь, переднее сиденье, рулевое колесо</a:t>
            </a:r>
          </a:p>
          <a:p>
            <a:r>
              <a:rPr lang="ru-RU" dirty="0" smtClean="0"/>
              <a:t>Столкновений водителя с пассажирами, пассажиров между собой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084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Минутка истории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Ремень безопасности был изобретён в начале </a:t>
            </a:r>
            <a:r>
              <a:rPr lang="en-US" dirty="0" smtClean="0"/>
              <a:t>XIX</a:t>
            </a:r>
            <a:r>
              <a:rPr lang="ru-RU" dirty="0" smtClean="0"/>
              <a:t> в., однако массовое производство и применение началось столетие спустя – в 50-е годы ХХ в. Первой страной, где официально был принят закон об обязательном использовании ремня безопасности, стала Швеция.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При столкновении автомобилей, движущихся со скоростью 45-50 км/ч, пассажир, не пристёгнутый ремнём безопасности, испытывает силу удара, сопоставимую с  ударом при падении примерно с третьего этажа.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4042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Детские удерживающие устройства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Согласно ПДД, в России детей до 11 лет следует перевозить в детских удерживающих устройствах. Такие устройства должны применяться, даже ели нужно преодолеть совсем небольшое расстояние. Распространяется данное правило и на тех, кто едет в такси.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4801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Что должен знать пассажир мотоцикла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ru-RU" dirty="0" smtClean="0"/>
              <a:t>Согласно ПДД, двигаться на мотоцикле по дороге водителю и пассажиру разрешено только в застёгнутых мотошлемах.</a:t>
            </a:r>
          </a:p>
          <a:p>
            <a:pPr marL="0" indent="0">
              <a:buNone/>
            </a:pPr>
            <a:r>
              <a:rPr lang="ru-RU" dirty="0" smtClean="0"/>
              <a:t>Принимая решение совершить поездку на мотоцикле, каждый должен отдавать себе отчёт в том, что это транспортное средство обладает низкой устойчивостью. И в этом его основная опасность. Кроме того, управлять мотоциклом может человек, достигший 18-летнего возраста и имеющий соответствующее водительское удостоверение категории «А» и «А1»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5844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Запомни!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После получения водительского удостоверения водитель мотоцикла в течении двух лет не имеет права перевозить пассажиров. Перемещаться на мотоцикле в качестве пассажира можно по достижении 12 лет и только на предназначенном для этого месте.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880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 задачу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876800"/>
          </a:xfrm>
        </p:spPr>
        <p:txBody>
          <a:bodyPr anchor="ctr"/>
          <a:lstStyle/>
          <a:p>
            <a:pPr marL="0" indent="0">
              <a:buNone/>
            </a:pPr>
            <a:r>
              <a:rPr lang="ru-RU" dirty="0" smtClean="0"/>
              <a:t>Время реакции водителя в среднем составляет 2 с. Рассчитайте расстояние, за которое проезжает автомобиль за это время, для скоростей от 30 до 90 км/ч. (с шагом 10 км/ч). Результаты представьте в тетради в виде таблицы. Для расчётов примените формулу, по которой вычисляется расстояние, проходимое автомобилем за время реакции водителя (</a:t>
            </a:r>
            <a:r>
              <a:rPr lang="en-US" dirty="0" smtClean="0"/>
              <a:t>St</a:t>
            </a:r>
            <a:r>
              <a:rPr lang="en-US" sz="1200" dirty="0" smtClean="0"/>
              <a:t>1</a:t>
            </a:r>
            <a:r>
              <a:rPr lang="en-US" dirty="0" smtClean="0"/>
              <a:t>)</a:t>
            </a:r>
            <a:r>
              <a:rPr lang="ru-RU" dirty="0" smtClean="0"/>
              <a:t>: </a:t>
            </a:r>
          </a:p>
          <a:p>
            <a:pPr marL="0" indent="0">
              <a:buNone/>
            </a:pPr>
            <a:r>
              <a:rPr lang="en-US" b="1" dirty="0" smtClean="0"/>
              <a:t>St</a:t>
            </a:r>
            <a:r>
              <a:rPr lang="en-US" sz="1000" b="1" dirty="0" smtClean="0"/>
              <a:t>1</a:t>
            </a:r>
            <a:r>
              <a:rPr lang="en-US" b="1" dirty="0" smtClean="0"/>
              <a:t>=t</a:t>
            </a:r>
            <a:r>
              <a:rPr lang="en-US" sz="1000" b="1" dirty="0" smtClean="0"/>
              <a:t>1</a:t>
            </a:r>
            <a:r>
              <a:rPr lang="ru-RU" b="1" dirty="0" smtClean="0"/>
              <a:t>*</a:t>
            </a:r>
            <a:r>
              <a:rPr lang="en-US" b="1" dirty="0" smtClean="0"/>
              <a:t>V</a:t>
            </a:r>
          </a:p>
          <a:p>
            <a:pPr marL="0" indent="0">
              <a:buNone/>
            </a:pPr>
            <a:r>
              <a:rPr lang="ru-RU" dirty="0" smtClean="0"/>
              <a:t>Где </a:t>
            </a:r>
            <a:r>
              <a:rPr lang="en-US" b="1" dirty="0" smtClean="0"/>
              <a:t>t</a:t>
            </a:r>
            <a:r>
              <a:rPr lang="en-US" sz="1000" b="1" dirty="0" smtClean="0"/>
              <a:t>1 </a:t>
            </a:r>
            <a:r>
              <a:rPr lang="en-US" dirty="0" smtClean="0"/>
              <a:t>– </a:t>
            </a:r>
            <a:r>
              <a:rPr lang="ru-RU" dirty="0" smtClean="0"/>
              <a:t>время реакции водителя;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en-US" b="1" dirty="0" smtClean="0"/>
              <a:t>V </a:t>
            </a:r>
            <a:r>
              <a:rPr lang="en-US" dirty="0" smtClean="0"/>
              <a:t>– </a:t>
            </a:r>
            <a:r>
              <a:rPr lang="ru-RU" dirty="0" smtClean="0"/>
              <a:t>скорость транспортного средства.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291764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97</TotalTime>
  <Words>548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Ясность</vt:lpstr>
      <vt:lpstr>Безопасность пассажира</vt:lpstr>
      <vt:lpstr>Правила поведения пассажиров</vt:lpstr>
      <vt:lpstr>Минутка истории</vt:lpstr>
      <vt:lpstr>Пристегни ремни!!!</vt:lpstr>
      <vt:lpstr>Минутка истории</vt:lpstr>
      <vt:lpstr>Детские удерживающие устройства</vt:lpstr>
      <vt:lpstr>Что должен знать пассажир мотоцикла</vt:lpstr>
      <vt:lpstr>Запомни!</vt:lpstr>
      <vt:lpstr>Реши задачу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пассажира</dc:title>
  <dc:creator>userr</dc:creator>
  <cp:lastModifiedBy>userr</cp:lastModifiedBy>
  <cp:revision>9</cp:revision>
  <dcterms:created xsi:type="dcterms:W3CDTF">2022-11-01T11:02:56Z</dcterms:created>
  <dcterms:modified xsi:type="dcterms:W3CDTF">2022-11-01T12:40:06Z</dcterms:modified>
</cp:coreProperties>
</file>