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sldIdLst>
    <p:sldId id="256" r:id="rId2"/>
    <p:sldId id="260" r:id="rId3"/>
    <p:sldId id="262" r:id="rId4"/>
    <p:sldId id="265" r:id="rId5"/>
    <p:sldId id="266" r:id="rId6"/>
    <p:sldId id="267" r:id="rId7"/>
    <p:sldId id="264" r:id="rId8"/>
    <p:sldId id="269" r:id="rId9"/>
    <p:sldId id="271" r:id="rId10"/>
    <p:sldId id="259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Гульдар Мурзабулатова" initials="ГМ" lastIdx="2" clrIdx="0">
    <p:extLst>
      <p:ext uri="{19B8F6BF-5375-455C-9EA6-DF929625EA0E}">
        <p15:presenceInfo xmlns:p15="http://schemas.microsoft.com/office/powerpoint/2012/main" userId="Гульдар Мурзабулатова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50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6508C-896A-41DE-A80F-323EAC304D7B}" type="datetimeFigureOut">
              <a:rPr lang="ru-RU" smtClean="0"/>
              <a:t>06.06.2022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350E03-70EE-4E2B-AF73-A4F807F450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31016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6508C-896A-41DE-A80F-323EAC304D7B}" type="datetimeFigureOut">
              <a:rPr lang="ru-RU" smtClean="0"/>
              <a:t>06.06.2022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350E03-70EE-4E2B-AF73-A4F807F450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88645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6508C-896A-41DE-A80F-323EAC304D7B}" type="datetimeFigureOut">
              <a:rPr lang="ru-RU" smtClean="0"/>
              <a:t>06.06.2022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350E03-70EE-4E2B-AF73-A4F807F45055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900227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6508C-896A-41DE-A80F-323EAC304D7B}" type="datetimeFigureOut">
              <a:rPr lang="ru-RU" smtClean="0"/>
              <a:t>06.06.2022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350E03-70EE-4E2B-AF73-A4F807F450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951491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6508C-896A-41DE-A80F-323EAC304D7B}" type="datetimeFigureOut">
              <a:rPr lang="ru-RU" smtClean="0"/>
              <a:t>06.06.2022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350E03-70EE-4E2B-AF73-A4F807F45055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7946306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6508C-896A-41DE-A80F-323EAC304D7B}" type="datetimeFigureOut">
              <a:rPr lang="ru-RU" smtClean="0"/>
              <a:t>06.06.2022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350E03-70EE-4E2B-AF73-A4F807F450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106655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6508C-896A-41DE-A80F-323EAC304D7B}" type="datetimeFigureOut">
              <a:rPr lang="ru-RU" smtClean="0"/>
              <a:t>06.06.2022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350E03-70EE-4E2B-AF73-A4F807F450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36482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6508C-896A-41DE-A80F-323EAC304D7B}" type="datetimeFigureOut">
              <a:rPr lang="ru-RU" smtClean="0"/>
              <a:t>06.06.2022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350E03-70EE-4E2B-AF73-A4F807F450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60812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6508C-896A-41DE-A80F-323EAC304D7B}" type="datetimeFigureOut">
              <a:rPr lang="ru-RU" smtClean="0"/>
              <a:t>06.06.2022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350E03-70EE-4E2B-AF73-A4F807F450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99643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6508C-896A-41DE-A80F-323EAC304D7B}" type="datetimeFigureOut">
              <a:rPr lang="ru-RU" smtClean="0"/>
              <a:t>06.06.2022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350E03-70EE-4E2B-AF73-A4F807F450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1773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6508C-896A-41DE-A80F-323EAC304D7B}" type="datetimeFigureOut">
              <a:rPr lang="ru-RU" smtClean="0"/>
              <a:t>06.06.2022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350E03-70EE-4E2B-AF73-A4F807F450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5660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6508C-896A-41DE-A80F-323EAC304D7B}" type="datetimeFigureOut">
              <a:rPr lang="ru-RU" smtClean="0"/>
              <a:t>06.06.2022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350E03-70EE-4E2B-AF73-A4F807F450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84862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6508C-896A-41DE-A80F-323EAC304D7B}" type="datetimeFigureOut">
              <a:rPr lang="ru-RU" smtClean="0"/>
              <a:t>06.06.2022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350E03-70EE-4E2B-AF73-A4F807F450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15534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6508C-896A-41DE-A80F-323EAC304D7B}" type="datetimeFigureOut">
              <a:rPr lang="ru-RU" smtClean="0"/>
              <a:t>06.06.2022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350E03-70EE-4E2B-AF73-A4F807F450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05034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6508C-896A-41DE-A80F-323EAC304D7B}" type="datetimeFigureOut">
              <a:rPr lang="ru-RU" smtClean="0"/>
              <a:t>06.06.2022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350E03-70EE-4E2B-AF73-A4F807F450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82750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6508C-896A-41DE-A80F-323EAC304D7B}" type="datetimeFigureOut">
              <a:rPr lang="ru-RU" smtClean="0"/>
              <a:t>06.06.2022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350E03-70EE-4E2B-AF73-A4F807F450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04805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50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36508C-896A-41DE-A80F-323EAC304D7B}" type="datetimeFigureOut">
              <a:rPr lang="ru-RU" smtClean="0"/>
              <a:t>06.06.2022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3E350E03-70EE-4E2B-AF73-A4F807F450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33357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g"/><Relationship Id="rId3" Type="http://schemas.openxmlformats.org/officeDocument/2006/relationships/image" Target="../media/image15.JPG"/><Relationship Id="rId7" Type="http://schemas.openxmlformats.org/officeDocument/2006/relationships/image" Target="../media/image19.jpg"/><Relationship Id="rId2" Type="http://schemas.openxmlformats.org/officeDocument/2006/relationships/hyperlink" Target="https://infourok.ru/temy-klassnyh-chasov-po-pdd-po-pravilam-tabakokureniya-alkogolizma-narkomanii-6135598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G"/><Relationship Id="rId5" Type="http://schemas.openxmlformats.org/officeDocument/2006/relationships/image" Target="../media/image17.jpg"/><Relationship Id="rId4" Type="http://schemas.openxmlformats.org/officeDocument/2006/relationships/image" Target="../media/image16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vk.com/public195141240?z=video-195141240_456239191%2F7756f9f973724d0ca8%2Fpl_wall_-195141240" TargetMode="External"/><Relationship Id="rId7" Type="http://schemas.openxmlformats.org/officeDocument/2006/relationships/hyperlink" Target="https://infourok.ru/user/murzabulatova-guldar-hibatovna" TargetMode="External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vk.com/public195141240" TargetMode="External"/><Relationship Id="rId5" Type="http://schemas.openxmlformats.org/officeDocument/2006/relationships/hyperlink" Target="https://vk.com/public195141240?z=video-183061454_456239025%2F959065bc578e354de1%2Fpl_post_-194486824_2071" TargetMode="External"/><Relationship Id="rId4" Type="http://schemas.openxmlformats.org/officeDocument/2006/relationships/hyperlink" Target="https://vk.com/public195141240?z=video-195141240_456239042%2F47a6958f65be0ca9a3%2Fpl_post_-195141240_27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4189525-F3F1-474A-8D81-95A98DA0746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1170671"/>
          </a:xfrm>
        </p:spPr>
        <p:txBody>
          <a:bodyPr>
            <a:normAutofit/>
          </a:bodyPr>
          <a:lstStyle/>
          <a:p>
            <a:pPr algn="ctr"/>
            <a:r>
              <a:rPr lang="ru-RU" sz="14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Муниципальное общеобразовательное бюджетное учреждение</a:t>
            </a:r>
            <a:br>
              <a:rPr lang="ru-RU" sz="14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средняя общеобразовательная школа с. Дарьино </a:t>
            </a:r>
            <a:br>
              <a:rPr lang="ru-RU" sz="14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муниципального района Мелеузовский район </a:t>
            </a:r>
            <a:br>
              <a:rPr lang="ru-RU" sz="14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Республики Башкортостан</a:t>
            </a:r>
            <a:endParaRPr lang="ru-RU" sz="1400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8F14D9C-29DF-462B-A237-EDF5CF409D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672862"/>
            <a:ext cx="9144000" cy="3792332"/>
          </a:xfrm>
        </p:spPr>
        <p:txBody>
          <a:bodyPr/>
          <a:lstStyle/>
          <a:p>
            <a:pPr algn="l"/>
            <a:r>
              <a:rPr lang="ru-RU" sz="4000" b="1" dirty="0">
                <a:solidFill>
                  <a:schemeClr val="accent3">
                    <a:lumMod val="75000"/>
                  </a:schemeClr>
                </a:solidFill>
              </a:rPr>
              <a:t>Портфолио</a:t>
            </a:r>
          </a:p>
          <a:p>
            <a:pPr algn="l"/>
            <a:r>
              <a:rPr lang="ru-RU" b="1" dirty="0">
                <a:solidFill>
                  <a:schemeClr val="accent3">
                    <a:lumMod val="75000"/>
                  </a:schemeClr>
                </a:solidFill>
              </a:rPr>
              <a:t>участника конкурса</a:t>
            </a:r>
          </a:p>
          <a:p>
            <a:pPr algn="l"/>
            <a:r>
              <a:rPr lang="ru-RU" sz="3600" b="1" dirty="0">
                <a:solidFill>
                  <a:schemeClr val="accent3">
                    <a:lumMod val="75000"/>
                  </a:schemeClr>
                </a:solidFill>
              </a:rPr>
              <a:t>«Навигатор детства»</a:t>
            </a:r>
          </a:p>
          <a:p>
            <a:pPr algn="ctr"/>
            <a:endParaRPr lang="ru-RU" dirty="0"/>
          </a:p>
          <a:p>
            <a:pPr algn="l"/>
            <a:endParaRPr lang="ru-RU" dirty="0">
              <a:solidFill>
                <a:srgbClr val="0070C0"/>
              </a:solidFill>
            </a:endParaRPr>
          </a:p>
          <a:p>
            <a:pPr algn="l"/>
            <a:endParaRPr lang="ru-RU" dirty="0">
              <a:solidFill>
                <a:srgbClr val="0070C0"/>
              </a:solidFill>
            </a:endParaRPr>
          </a:p>
          <a:p>
            <a:pPr algn="l"/>
            <a:r>
              <a:rPr lang="ru-RU" dirty="0" err="1">
                <a:solidFill>
                  <a:srgbClr val="0070C0"/>
                </a:solidFill>
              </a:rPr>
              <a:t>Мурзабулатовой</a:t>
            </a:r>
            <a:r>
              <a:rPr lang="ru-RU" dirty="0">
                <a:solidFill>
                  <a:srgbClr val="0070C0"/>
                </a:solidFill>
              </a:rPr>
              <a:t> Гульдар </a:t>
            </a:r>
            <a:r>
              <a:rPr lang="ru-RU" dirty="0" err="1">
                <a:solidFill>
                  <a:srgbClr val="0070C0"/>
                </a:solidFill>
              </a:rPr>
              <a:t>Хибатовны</a:t>
            </a:r>
            <a:endParaRPr lang="ru-RU" dirty="0">
              <a:solidFill>
                <a:srgbClr val="0070C0"/>
              </a:solidFill>
            </a:endParaRPr>
          </a:p>
          <a:p>
            <a:pPr algn="l"/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13511E6-47E3-47E8-95E6-1BEA3C7232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7921" y="3090639"/>
            <a:ext cx="3526664" cy="2644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2576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0E8062A-B75B-4A2E-8962-780DE50629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729803"/>
          </a:xfrm>
        </p:spPr>
        <p:txBody>
          <a:bodyPr/>
          <a:lstStyle/>
          <a:p>
            <a:pPr algn="ctr"/>
            <a:r>
              <a:rPr lang="ru-RU" dirty="0"/>
              <a:t>Мои достижения</a:t>
            </a:r>
          </a:p>
        </p:txBody>
      </p:sp>
      <p:pic>
        <p:nvPicPr>
          <p:cNvPr id="4" name="Мои достижения">
            <a:hlinkClick r:id="" action="ppaction://media"/>
            <a:extLst>
              <a:ext uri="{FF2B5EF4-FFF2-40B4-BE49-F238E27FC236}">
                <a16:creationId xmlns:a16="http://schemas.microsoft.com/office/drawing/2014/main" id="{DD270144-51E0-4F3C-8542-BB0CA621E402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25588" y="2160588"/>
            <a:ext cx="6900862" cy="3881437"/>
          </a:xfrm>
        </p:spPr>
      </p:pic>
    </p:spTree>
    <p:extLst>
      <p:ext uri="{BB962C8B-B14F-4D97-AF65-F5344CB8AC3E}">
        <p14:creationId xmlns:p14="http://schemas.microsoft.com/office/powerpoint/2010/main" val="1803566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05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7909C9C-572C-4694-8C5B-3FEE2A6527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588135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 Личная карта участника конкурса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D391614-4805-4341-BAA0-A518BBD235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378039"/>
            <a:ext cx="8596668" cy="4870361"/>
          </a:xfrm>
        </p:spPr>
        <p:txBody>
          <a:bodyPr>
            <a:normAutofit fontScale="77500" lnSpcReduction="20000"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 </a:t>
            </a:r>
            <a:r>
              <a:rPr lang="ru-RU" b="1" dirty="0">
                <a:solidFill>
                  <a:srgbClr val="FF0000"/>
                </a:solidFill>
                <a:latin typeface="Arial Black" panose="020B0A04020102020204" pitchFamily="34" charset="0"/>
              </a:rPr>
              <a:t>Ф.И.О.:</a:t>
            </a:r>
            <a:r>
              <a:rPr lang="ru-RU" dirty="0">
                <a:solidFill>
                  <a:srgbClr val="FF0000"/>
                </a:solidFill>
                <a:latin typeface="Arial Black" panose="020B0A04020102020204" pitchFamily="34" charset="0"/>
              </a:rPr>
              <a:t> </a:t>
            </a:r>
            <a:r>
              <a:rPr lang="ru-RU" dirty="0">
                <a:solidFill>
                  <a:schemeClr val="tx1"/>
                </a:solidFill>
                <a:latin typeface="Arial Black" panose="020B0A04020102020204" pitchFamily="34" charset="0"/>
              </a:rPr>
              <a:t>Мурзабулатова Гульдар </a:t>
            </a:r>
            <a:r>
              <a:rPr lang="ru-RU" dirty="0" err="1">
                <a:solidFill>
                  <a:schemeClr val="tx1"/>
                </a:solidFill>
                <a:latin typeface="Arial Black" panose="020B0A04020102020204" pitchFamily="34" charset="0"/>
              </a:rPr>
              <a:t>Хибатовна</a:t>
            </a:r>
            <a:endParaRPr lang="ru-RU" dirty="0">
              <a:solidFill>
                <a:schemeClr val="tx1"/>
              </a:solidFill>
              <a:latin typeface="Arial Black" panose="020B0A04020102020204" pitchFamily="34" charset="0"/>
            </a:endParaRPr>
          </a:p>
          <a:p>
            <a:r>
              <a:rPr lang="ru-RU" b="1" dirty="0">
                <a:solidFill>
                  <a:srgbClr val="FF0000"/>
                </a:solidFill>
                <a:latin typeface="Arial Black" panose="020B0A04020102020204" pitchFamily="34" charset="0"/>
              </a:rPr>
              <a:t>Дата рождения</a:t>
            </a:r>
            <a:r>
              <a:rPr lang="ru-RU" dirty="0">
                <a:solidFill>
                  <a:srgbClr val="FF0000"/>
                </a:solidFill>
                <a:latin typeface="Arial Black" panose="020B0A04020102020204" pitchFamily="34" charset="0"/>
              </a:rPr>
              <a:t>: </a:t>
            </a:r>
            <a:r>
              <a:rPr lang="ru-RU" dirty="0">
                <a:solidFill>
                  <a:schemeClr val="tx1"/>
                </a:solidFill>
                <a:latin typeface="Arial Black" panose="020B0A04020102020204" pitchFamily="34" charset="0"/>
              </a:rPr>
              <a:t>26.05.1966 г.</a:t>
            </a:r>
          </a:p>
          <a:p>
            <a:r>
              <a:rPr lang="ru-RU" b="1" dirty="0">
                <a:solidFill>
                  <a:srgbClr val="FF0000"/>
                </a:solidFill>
                <a:latin typeface="Arial Black" panose="020B0A04020102020204" pitchFamily="34" charset="0"/>
              </a:rPr>
              <a:t>Образование:</a:t>
            </a:r>
            <a:r>
              <a:rPr lang="ru-RU" dirty="0">
                <a:solidFill>
                  <a:srgbClr val="FF0000"/>
                </a:solidFill>
                <a:latin typeface="Arial Black" panose="020B0A04020102020204" pitchFamily="34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Arial Black" panose="020B0A04020102020204" pitchFamily="34" charset="0"/>
              </a:rPr>
              <a:t>Стерлитамакский</a:t>
            </a:r>
            <a:r>
              <a:rPr lang="ru-RU" dirty="0">
                <a:solidFill>
                  <a:schemeClr val="tx1"/>
                </a:solidFill>
                <a:latin typeface="Arial Black" panose="020B0A04020102020204" pitchFamily="34" charset="0"/>
              </a:rPr>
              <a:t> педагогический институт Республики Башкортостан</a:t>
            </a:r>
          </a:p>
          <a:p>
            <a:r>
              <a:rPr lang="ru-RU" b="1" dirty="0">
                <a:solidFill>
                  <a:srgbClr val="FF0000"/>
                </a:solidFill>
                <a:latin typeface="Arial Black" panose="020B0A04020102020204" pitchFamily="34" charset="0"/>
              </a:rPr>
              <a:t>Факультет</a:t>
            </a:r>
            <a:r>
              <a:rPr lang="ru-RU" dirty="0">
                <a:solidFill>
                  <a:srgbClr val="FF0000"/>
                </a:solidFill>
                <a:latin typeface="Arial Black" panose="020B0A04020102020204" pitchFamily="34" charset="0"/>
              </a:rPr>
              <a:t>: </a:t>
            </a:r>
            <a:r>
              <a:rPr lang="ru-RU" dirty="0">
                <a:solidFill>
                  <a:schemeClr val="tx1"/>
                </a:solidFill>
                <a:latin typeface="Arial Black" panose="020B0A04020102020204" pitchFamily="34" charset="0"/>
              </a:rPr>
              <a:t>филологический</a:t>
            </a:r>
          </a:p>
          <a:p>
            <a:r>
              <a:rPr lang="ru-RU" b="1" dirty="0">
                <a:solidFill>
                  <a:srgbClr val="FF0000"/>
                </a:solidFill>
                <a:latin typeface="Arial Black" panose="020B0A04020102020204" pitchFamily="34" charset="0"/>
              </a:rPr>
              <a:t>Специальность</a:t>
            </a:r>
            <a:r>
              <a:rPr lang="ru-RU" dirty="0">
                <a:solidFill>
                  <a:srgbClr val="FF0000"/>
                </a:solidFill>
                <a:latin typeface="Arial Black" panose="020B0A04020102020204" pitchFamily="34" charset="0"/>
              </a:rPr>
              <a:t>:</a:t>
            </a:r>
            <a:r>
              <a:rPr lang="ru-RU" dirty="0">
                <a:solidFill>
                  <a:schemeClr val="tx1"/>
                </a:solidFill>
                <a:latin typeface="Arial Black" panose="020B0A04020102020204" pitchFamily="34" charset="0"/>
              </a:rPr>
              <a:t> учитель русского языка и литературы  в национальных школах</a:t>
            </a:r>
          </a:p>
          <a:p>
            <a:r>
              <a:rPr lang="ru-RU" b="1" dirty="0">
                <a:solidFill>
                  <a:srgbClr val="FF0000"/>
                </a:solidFill>
                <a:latin typeface="Arial Black" panose="020B0A04020102020204" pitchFamily="34" charset="0"/>
              </a:rPr>
              <a:t>Год окончания</a:t>
            </a:r>
            <a:r>
              <a:rPr lang="ru-RU" dirty="0">
                <a:solidFill>
                  <a:srgbClr val="FF0000"/>
                </a:solidFill>
                <a:latin typeface="Arial Black" panose="020B0A04020102020204" pitchFamily="34" charset="0"/>
              </a:rPr>
              <a:t>: </a:t>
            </a:r>
            <a:r>
              <a:rPr lang="ru-RU" dirty="0">
                <a:solidFill>
                  <a:schemeClr val="tx1"/>
                </a:solidFill>
                <a:latin typeface="Arial Black" panose="020B0A04020102020204" pitchFamily="34" charset="0"/>
              </a:rPr>
              <a:t>1990</a:t>
            </a:r>
          </a:p>
          <a:p>
            <a:r>
              <a:rPr lang="ru-RU" b="1" dirty="0">
                <a:solidFill>
                  <a:srgbClr val="FF0000"/>
                </a:solidFill>
                <a:latin typeface="Arial Black" panose="020B0A04020102020204" pitchFamily="34" charset="0"/>
              </a:rPr>
              <a:t>Место</a:t>
            </a:r>
            <a:r>
              <a:rPr lang="ru-RU" dirty="0">
                <a:solidFill>
                  <a:srgbClr val="FF0000"/>
                </a:solidFill>
                <a:latin typeface="Arial Black" panose="020B0A04020102020204" pitchFamily="34" charset="0"/>
              </a:rPr>
              <a:t> </a:t>
            </a:r>
            <a:r>
              <a:rPr lang="ru-RU" b="1" dirty="0">
                <a:solidFill>
                  <a:srgbClr val="FF0000"/>
                </a:solidFill>
                <a:latin typeface="Arial Black" panose="020B0A04020102020204" pitchFamily="34" charset="0"/>
              </a:rPr>
              <a:t>работы</a:t>
            </a:r>
            <a:r>
              <a:rPr lang="ru-RU" dirty="0">
                <a:solidFill>
                  <a:srgbClr val="FF0000"/>
                </a:solidFill>
                <a:latin typeface="Arial Black" panose="020B0A04020102020204" pitchFamily="34" charset="0"/>
              </a:rPr>
              <a:t>: </a:t>
            </a:r>
            <a:r>
              <a:rPr lang="ru-RU" dirty="0">
                <a:solidFill>
                  <a:schemeClr val="tx1"/>
                </a:solidFill>
                <a:latin typeface="Arial Black" panose="020B0A04020102020204" pitchFamily="34" charset="0"/>
              </a:rPr>
              <a:t>МОБУ СОШ с. Дарьино,</a:t>
            </a:r>
          </a:p>
          <a:p>
            <a:r>
              <a:rPr lang="ru-RU" dirty="0" err="1">
                <a:solidFill>
                  <a:schemeClr val="tx1"/>
                </a:solidFill>
                <a:latin typeface="Arial Black" panose="020B0A04020102020204" pitchFamily="34" charset="0"/>
              </a:rPr>
              <a:t>Мелеузовский</a:t>
            </a:r>
            <a:r>
              <a:rPr lang="ru-RU" dirty="0">
                <a:solidFill>
                  <a:schemeClr val="tx1"/>
                </a:solidFill>
                <a:latin typeface="Arial Black" panose="020B0A04020102020204" pitchFamily="34" charset="0"/>
              </a:rPr>
              <a:t> район, Республика Башкортостан.</a:t>
            </a:r>
          </a:p>
          <a:p>
            <a:r>
              <a:rPr lang="ru-RU" b="1" dirty="0">
                <a:solidFill>
                  <a:srgbClr val="FF0000"/>
                </a:solidFill>
                <a:latin typeface="Arial Black" panose="020B0A04020102020204" pitchFamily="34" charset="0"/>
              </a:rPr>
              <a:t>Занимаемая</a:t>
            </a:r>
            <a:r>
              <a:rPr lang="ru-RU" dirty="0">
                <a:solidFill>
                  <a:srgbClr val="FF0000"/>
                </a:solidFill>
                <a:latin typeface="Arial Black" panose="020B0A04020102020204" pitchFamily="34" charset="0"/>
              </a:rPr>
              <a:t> </a:t>
            </a:r>
            <a:r>
              <a:rPr lang="ru-RU" b="1" dirty="0">
                <a:solidFill>
                  <a:srgbClr val="FF0000"/>
                </a:solidFill>
                <a:latin typeface="Arial Black" panose="020B0A04020102020204" pitchFamily="34" charset="0"/>
              </a:rPr>
              <a:t>должность:</a:t>
            </a:r>
            <a:r>
              <a:rPr lang="ru-RU" dirty="0">
                <a:solidFill>
                  <a:schemeClr val="tx1"/>
                </a:solidFill>
                <a:latin typeface="Arial Black" panose="020B0A04020102020204" pitchFamily="34" charset="0"/>
              </a:rPr>
              <a:t> классный руководитель,</a:t>
            </a:r>
          </a:p>
          <a:p>
            <a:r>
              <a:rPr lang="ru-RU" dirty="0">
                <a:solidFill>
                  <a:schemeClr val="tx1"/>
                </a:solidFill>
                <a:latin typeface="Arial Black" panose="020B0A04020102020204" pitchFamily="34" charset="0"/>
              </a:rPr>
              <a:t>учитель русского языка и литературы, башкирского (государственного) языка</a:t>
            </a:r>
          </a:p>
          <a:p>
            <a:r>
              <a:rPr lang="ru-RU" b="1" dirty="0">
                <a:solidFill>
                  <a:srgbClr val="FF0000"/>
                </a:solidFill>
                <a:latin typeface="Arial Black" panose="020B0A04020102020204" pitchFamily="34" charset="0"/>
              </a:rPr>
              <a:t>Общий стаж</a:t>
            </a:r>
            <a:r>
              <a:rPr lang="ru-RU" dirty="0">
                <a:solidFill>
                  <a:srgbClr val="FF0000"/>
                </a:solidFill>
                <a:latin typeface="Arial Black" panose="020B0A04020102020204" pitchFamily="34" charset="0"/>
              </a:rPr>
              <a:t>: </a:t>
            </a:r>
            <a:r>
              <a:rPr lang="ru-RU" dirty="0">
                <a:solidFill>
                  <a:schemeClr val="tx1"/>
                </a:solidFill>
                <a:latin typeface="Arial Black" panose="020B0A04020102020204" pitchFamily="34" charset="0"/>
              </a:rPr>
              <a:t>38 лет</a:t>
            </a:r>
          </a:p>
          <a:p>
            <a:r>
              <a:rPr lang="ru-RU" b="1" dirty="0">
                <a:solidFill>
                  <a:srgbClr val="FF0000"/>
                </a:solidFill>
                <a:latin typeface="Arial Black" panose="020B0A04020102020204" pitchFamily="34" charset="0"/>
              </a:rPr>
              <a:t>Педагогический стаж</a:t>
            </a:r>
            <a:r>
              <a:rPr lang="ru-RU" dirty="0">
                <a:solidFill>
                  <a:srgbClr val="FF0000"/>
                </a:solidFill>
                <a:latin typeface="Arial Black" panose="020B0A04020102020204" pitchFamily="34" charset="0"/>
              </a:rPr>
              <a:t>: </a:t>
            </a:r>
            <a:r>
              <a:rPr lang="ru-RU" dirty="0">
                <a:solidFill>
                  <a:schemeClr val="tx1"/>
                </a:solidFill>
                <a:latin typeface="Arial Black" panose="020B0A04020102020204" pitchFamily="34" charset="0"/>
              </a:rPr>
              <a:t>38 лет</a:t>
            </a:r>
          </a:p>
          <a:p>
            <a:r>
              <a:rPr lang="ru-RU" b="1" dirty="0">
                <a:solidFill>
                  <a:schemeClr val="tx1"/>
                </a:solidFill>
                <a:latin typeface="Arial Black" panose="020B0A04020102020204" pitchFamily="34" charset="0"/>
              </a:rPr>
              <a:t>  </a:t>
            </a:r>
            <a:r>
              <a:rPr lang="ru-RU" b="1" dirty="0">
                <a:solidFill>
                  <a:srgbClr val="FF0000"/>
                </a:solidFill>
                <a:latin typeface="Arial Black" panose="020B0A04020102020204" pitchFamily="34" charset="0"/>
              </a:rPr>
              <a:t>Внеурочная деятельность:</a:t>
            </a:r>
            <a:r>
              <a:rPr lang="ru-RU" dirty="0">
                <a:solidFill>
                  <a:srgbClr val="FF0000"/>
                </a:solidFill>
                <a:latin typeface="Arial Black" panose="020B0A04020102020204" pitchFamily="34" charset="0"/>
              </a:rPr>
              <a:t> </a:t>
            </a:r>
            <a:r>
              <a:rPr lang="ru-RU" dirty="0">
                <a:solidFill>
                  <a:schemeClr val="tx1"/>
                </a:solidFill>
                <a:latin typeface="Arial Black" panose="020B0A04020102020204" pitchFamily="34" charset="0"/>
              </a:rPr>
              <a:t>участие в сетевых  сообществах, в профессиональных конкурсах, составление мультимедийных презентаций, видеороликов к урокам и внеклассным мероприятиям.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639652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AD690BE-0764-4BA4-874C-AC13B19B47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939085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Митинг около обелиска. </a:t>
            </a:r>
            <a:br>
              <a:rPr lang="ru-RU" dirty="0"/>
            </a:br>
            <a:r>
              <a:rPr lang="ru-RU" dirty="0"/>
              <a:t>Шествие Бессмертного полка.</a:t>
            </a: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388073B8-4CFD-4714-B239-CBA8FC5748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365161"/>
            <a:ext cx="8596668" cy="4676201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  <a:p>
            <a:endParaRPr 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B1FE9B7-08BB-47A0-9A3A-499899A8ECF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8" t="12178" r="30867" b="24870"/>
          <a:stretch/>
        </p:blipFill>
        <p:spPr>
          <a:xfrm>
            <a:off x="288691" y="1807448"/>
            <a:ext cx="4940131" cy="2653048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527616A-71E6-473F-8683-300D4BA8DBD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71" t="8888" r="3145" b="22254"/>
          <a:stretch/>
        </p:blipFill>
        <p:spPr>
          <a:xfrm>
            <a:off x="5480220" y="1728935"/>
            <a:ext cx="4595065" cy="2721902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D1FE764-0B08-4263-81F8-4BC86E810E4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6" t="18592" b="11908"/>
          <a:stretch/>
        </p:blipFill>
        <p:spPr>
          <a:xfrm>
            <a:off x="3329449" y="4719259"/>
            <a:ext cx="3786388" cy="1993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0653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B403E8D-95EC-4F3B-84FA-925E962CA8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450761"/>
            <a:ext cx="8596668" cy="476519"/>
          </a:xfrm>
        </p:spPr>
        <p:txBody>
          <a:bodyPr>
            <a:noAutofit/>
          </a:bodyPr>
          <a:lstStyle/>
          <a:p>
            <a:pPr algn="ctr"/>
            <a:br>
              <a:rPr lang="ru-RU" sz="1100" dirty="0"/>
            </a:br>
            <a:r>
              <a:rPr lang="ru-RU" sz="1800" b="1" dirty="0"/>
              <a:t>ПРОФОРИЕНТАЦИОННАЯ РАБОТА</a:t>
            </a:r>
            <a:endParaRPr lang="ru-RU" sz="1100" b="1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9C32B514-B752-418C-8247-2D8B98428E7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57" r="6178" b="41692"/>
          <a:stretch/>
        </p:blipFill>
        <p:spPr>
          <a:xfrm>
            <a:off x="6534890" y="1230799"/>
            <a:ext cx="4114786" cy="2893485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D59F106-5AFF-4BCB-83A7-F6F04D33C1A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282" t="8889" r="23229" b="46149"/>
          <a:stretch/>
        </p:blipFill>
        <p:spPr>
          <a:xfrm>
            <a:off x="1794456" y="4461747"/>
            <a:ext cx="2514759" cy="225502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4054ED65-F07F-4189-B0E3-87D47E6963F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21" t="23662" r="2590" b="19249"/>
          <a:stretch/>
        </p:blipFill>
        <p:spPr>
          <a:xfrm>
            <a:off x="824248" y="1230799"/>
            <a:ext cx="5477813" cy="3036898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91FBB33-95AA-436F-AA9A-33E9728402E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878" t="18328" r="2878" b="-921"/>
          <a:stretch/>
        </p:blipFill>
        <p:spPr>
          <a:xfrm>
            <a:off x="5468557" y="4499689"/>
            <a:ext cx="3651760" cy="2255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2515150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6F2E55A-1BF9-4FFF-BA51-5DDC0DFCDE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1"/>
            <a:ext cx="8596668" cy="652530"/>
          </a:xfrm>
        </p:spPr>
        <p:txBody>
          <a:bodyPr>
            <a:normAutofit/>
          </a:bodyPr>
          <a:lstStyle/>
          <a:p>
            <a:pPr algn="ctr"/>
            <a:r>
              <a:rPr lang="ru-RU" sz="1800" dirty="0"/>
              <a:t>СУББОТНИКИ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86E6BA08-FEC1-4A41-ADA7-38E9911CD4E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10" t="19515" b="27932"/>
          <a:stretch/>
        </p:blipFill>
        <p:spPr>
          <a:xfrm>
            <a:off x="5683876" y="4427384"/>
            <a:ext cx="2871989" cy="2240924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F32F6C9-05B8-4561-BD8F-97E130532AD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4" t="8889" r="14418" b="19625"/>
          <a:stretch/>
        </p:blipFill>
        <p:spPr>
          <a:xfrm>
            <a:off x="2481331" y="4327307"/>
            <a:ext cx="2116427" cy="2441078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7C2D2F8-D339-426A-AE27-65ED8A5EB7E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33" t="24225" r="16760" b="12864"/>
          <a:stretch/>
        </p:blipFill>
        <p:spPr>
          <a:xfrm>
            <a:off x="2382591" y="1120463"/>
            <a:ext cx="6065950" cy="3026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5982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0B1B2A5-AE3B-4E88-8130-9EC2126090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768439"/>
          </a:xfrm>
        </p:spPr>
        <p:txBody>
          <a:bodyPr>
            <a:normAutofit/>
          </a:bodyPr>
          <a:lstStyle/>
          <a:p>
            <a:pPr algn="ctr"/>
            <a:r>
              <a:rPr lang="ru-RU" sz="2400" dirty="0"/>
              <a:t>Лагерь дневного пребывания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C4E89DD7-0A88-46BB-AABB-E21F2755C8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56"/>
          <a:stretch/>
        </p:blipFill>
        <p:spPr>
          <a:xfrm>
            <a:off x="6275836" y="1221778"/>
            <a:ext cx="2369298" cy="2821914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0CCC248-DBCF-4568-AA9E-1C938FD1321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73" t="20007" r="1" b="25677"/>
          <a:stretch/>
        </p:blipFill>
        <p:spPr>
          <a:xfrm>
            <a:off x="5730020" y="4176982"/>
            <a:ext cx="3924571" cy="2710977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46C4208-1A82-4D68-B3F2-C470F491518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249" y="1378039"/>
            <a:ext cx="4602393" cy="4870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81645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D676F8-F747-4D9F-B1D2-B30B891CFB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3" y="373487"/>
            <a:ext cx="9677281" cy="64394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b="1" dirty="0">
                <a:solidFill>
                  <a:srgbClr val="7030A0"/>
                </a:solidFill>
              </a:rPr>
              <a:t>Бережно храним народные традиции . </a:t>
            </a:r>
            <a:br>
              <a:rPr lang="ru-RU" sz="2000" b="1" dirty="0">
                <a:solidFill>
                  <a:srgbClr val="7030A0"/>
                </a:solidFill>
              </a:rPr>
            </a:br>
            <a:r>
              <a:rPr lang="ru-RU" sz="2000" b="1" dirty="0">
                <a:solidFill>
                  <a:srgbClr val="7030A0"/>
                </a:solidFill>
              </a:rPr>
              <a:t>Совместная работа с историко-краеведческим  музеем.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E1ED6DF-6050-40D2-93D8-1298964B7A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159099"/>
            <a:ext cx="8596668" cy="4882264"/>
          </a:xfrm>
        </p:spPr>
        <p:txBody>
          <a:bodyPr>
            <a:normAutofit/>
          </a:bodyPr>
          <a:lstStyle/>
          <a:p>
            <a:endParaRPr lang="ru-RU" dirty="0">
              <a:hlinkClick r:id="rId2"/>
            </a:endParaRPr>
          </a:p>
          <a:p>
            <a:endParaRPr lang="ru-RU" dirty="0">
              <a:hlinkClick r:id="rId2"/>
            </a:endParaRPr>
          </a:p>
          <a:p>
            <a:endParaRPr lang="ru-RU" dirty="0">
              <a:hlinkClick r:id="rId2"/>
            </a:endParaRPr>
          </a:p>
          <a:p>
            <a:endParaRPr lang="ru-RU" dirty="0">
              <a:hlinkClick r:id="rId2"/>
            </a:endParaRPr>
          </a:p>
          <a:p>
            <a:endParaRPr lang="ru-RU" dirty="0">
              <a:hlinkClick r:id="rId2"/>
            </a:endParaRPr>
          </a:p>
          <a:p>
            <a:endParaRPr lang="ru-RU" dirty="0">
              <a:hlinkClick r:id="rId2"/>
            </a:endParaRPr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EE72650-C610-417D-BC07-3AB2025E1FB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31" t="16481" r="9000" b="20219"/>
          <a:stretch/>
        </p:blipFill>
        <p:spPr>
          <a:xfrm>
            <a:off x="8169278" y="3666656"/>
            <a:ext cx="3489612" cy="2581744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A4B20578-DFF3-4272-B5E5-E33BBBB09B2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34" y="1159099"/>
            <a:ext cx="2897748" cy="1905000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B156CD5B-CD01-4ED1-8BE6-B9F666169FC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9449" y="1177247"/>
            <a:ext cx="2897748" cy="1903892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57827F6-5E7B-4246-A2C7-4A8FD7BFF8E3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15" t="15083"/>
          <a:stretch/>
        </p:blipFill>
        <p:spPr>
          <a:xfrm>
            <a:off x="8023538" y="1281559"/>
            <a:ext cx="2674380" cy="1909786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56E5AC1-7392-4F20-822F-83806574610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34" y="3619515"/>
            <a:ext cx="3411515" cy="2558636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F555C96-1E3B-4F37-A21C-9C24FDA47EF4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03" t="23285" r="16003" b="2723"/>
          <a:stretch/>
        </p:blipFill>
        <p:spPr>
          <a:xfrm>
            <a:off x="4543682" y="3633079"/>
            <a:ext cx="3170763" cy="2672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81105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CA60D4F-6A28-4E6E-9BC9-185C780F6F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562377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>
                <a:solidFill>
                  <a:schemeClr val="accent6">
                    <a:lumMod val="75000"/>
                  </a:schemeClr>
                </a:solidFill>
              </a:rPr>
              <a:t>Детское самоуправление в школе </a:t>
            </a:r>
          </a:p>
        </p:txBody>
      </p:sp>
      <p:graphicFrame>
        <p:nvGraphicFramePr>
          <p:cNvPr id="4" name="Таблица 4">
            <a:extLst>
              <a:ext uri="{FF2B5EF4-FFF2-40B4-BE49-F238E27FC236}">
                <a16:creationId xmlns:a16="http://schemas.microsoft.com/office/drawing/2014/main" id="{A54CE1D8-EBF6-48DE-8B62-2C457DA743C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90628881"/>
              </p:ext>
            </p:extLst>
          </p:nvPr>
        </p:nvGraphicFramePr>
        <p:xfrm>
          <a:off x="869303" y="1171978"/>
          <a:ext cx="8596669" cy="18159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19796">
                  <a:extLst>
                    <a:ext uri="{9D8B030D-6E8A-4147-A177-3AD203B41FA5}">
                      <a16:colId xmlns:a16="http://schemas.microsoft.com/office/drawing/2014/main" val="1501686853"/>
                    </a:ext>
                  </a:extLst>
                </a:gridCol>
                <a:gridCol w="1970755">
                  <a:extLst>
                    <a:ext uri="{9D8B030D-6E8A-4147-A177-3AD203B41FA5}">
                      <a16:colId xmlns:a16="http://schemas.microsoft.com/office/drawing/2014/main" val="2495126281"/>
                    </a:ext>
                  </a:extLst>
                </a:gridCol>
                <a:gridCol w="2103059">
                  <a:extLst>
                    <a:ext uri="{9D8B030D-6E8A-4147-A177-3AD203B41FA5}">
                      <a16:colId xmlns:a16="http://schemas.microsoft.com/office/drawing/2014/main" val="3176486566"/>
                    </a:ext>
                  </a:extLst>
                </a:gridCol>
                <a:gridCol w="2103059">
                  <a:extLst>
                    <a:ext uri="{9D8B030D-6E8A-4147-A177-3AD203B41FA5}">
                      <a16:colId xmlns:a16="http://schemas.microsoft.com/office/drawing/2014/main" val="2218101827"/>
                    </a:ext>
                  </a:extLst>
                </a:gridCol>
              </a:tblGrid>
              <a:tr h="664985">
                <a:tc>
                  <a:txBody>
                    <a:bodyPr/>
                    <a:lstStyle/>
                    <a:p>
                      <a:r>
                        <a:rPr lang="ru-RU" sz="1200" b="1" dirty="0">
                          <a:solidFill>
                            <a:schemeClr val="tx1"/>
                          </a:solidFill>
                        </a:rPr>
                        <a:t>Совет старшеклассников</a:t>
                      </a:r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</a:rPr>
                        <a:t>Юные помощники пожарной дружины</a:t>
                      </a:r>
                    </a:p>
                    <a:p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</a:rPr>
                        <a:t>Юные помощники полиции</a:t>
                      </a:r>
                    </a:p>
                    <a:p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</a:rPr>
                        <a:t>Юные инспектора дорожного движения</a:t>
                      </a:r>
                    </a:p>
                    <a:p>
                      <a:endParaRPr lang="ru-RU" sz="12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65622300"/>
                  </a:ext>
                </a:extLst>
              </a:tr>
              <a:tr h="1150936">
                <a:tc>
                  <a:txBody>
                    <a:bodyPr/>
                    <a:lstStyle/>
                    <a:p>
                      <a:r>
                        <a:rPr lang="ru-RU" sz="1200" b="1" dirty="0">
                          <a:solidFill>
                            <a:schemeClr val="tx1"/>
                          </a:solidFill>
                        </a:rPr>
                        <a:t>Планирует общешкольные мероприятия, организует дежурство по школе, субботники, день самоуправления. </a:t>
                      </a:r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b="1" dirty="0">
                          <a:solidFill>
                            <a:schemeClr val="tx1"/>
                          </a:solidFill>
                        </a:rPr>
                        <a:t>Отряд ЮППД проводит мероприятия по противопожарной безопасности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b="1" dirty="0"/>
                        <a:t>Отряд ЮПП проводит  мероприятия  по профилактике правонарушений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b="1" dirty="0"/>
                        <a:t>Отряд ЮИДД проводит мероприятия по правилам дорожного движения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62079585"/>
                  </a:ext>
                </a:extLst>
              </a:tr>
            </a:tbl>
          </a:graphicData>
        </a:graphic>
      </p:graphicFrame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2EA2E79-B563-4B1D-9901-1B6F81F9E10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31" t="8790" r="22359" b="12670"/>
          <a:stretch/>
        </p:blipFill>
        <p:spPr>
          <a:xfrm>
            <a:off x="677334" y="3378982"/>
            <a:ext cx="5675619" cy="2945819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1107AFA-672D-4D62-A689-9FBE880CC98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69" t="5446" r="4132" b="24319"/>
          <a:stretch/>
        </p:blipFill>
        <p:spPr>
          <a:xfrm>
            <a:off x="6568224" y="3429000"/>
            <a:ext cx="4756996" cy="2784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4815136"/>
      </p:ext>
    </p:extLst>
  </p:cSld>
  <p:clrMapOvr>
    <a:masterClrMapping/>
  </p:clrMapOvr>
  <p:transition spd="slow">
    <p:wheel spokes="1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87D5750-5B52-4AAC-A279-56C36F29D11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64" t="37935" r="4346" b="14366"/>
          <a:stretch/>
        </p:blipFill>
        <p:spPr>
          <a:xfrm>
            <a:off x="1545465" y="3429000"/>
            <a:ext cx="7959143" cy="2443766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E5F83AE-B425-430E-9D22-6F85AE1A49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871470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Методические разработки, видеоролики.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07F15E3-9420-465B-B200-FE2FCE406A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751527"/>
            <a:ext cx="8596668" cy="4496873"/>
          </a:xfrm>
        </p:spPr>
        <p:txBody>
          <a:bodyPr>
            <a:normAutofit/>
          </a:bodyPr>
          <a:lstStyle/>
          <a:p>
            <a:r>
              <a:rPr lang="ru-RU" sz="2400" dirty="0">
                <a:solidFill>
                  <a:srgbClr val="0070C0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«День отца</a:t>
            </a:r>
            <a:r>
              <a:rPr lang="ru-RU" sz="2400" dirty="0">
                <a:solidFill>
                  <a:srgbClr val="0070C0"/>
                </a:solidFill>
              </a:rPr>
              <a:t>»</a:t>
            </a:r>
          </a:p>
          <a:p>
            <a:r>
              <a:rPr lang="ru-RU" sz="2400" dirty="0">
                <a:solidFill>
                  <a:srgbClr val="92D050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ru-RU" sz="2400" dirty="0">
                <a:solidFill>
                  <a:srgbClr val="FFC000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« Бессмертный полк»</a:t>
            </a:r>
            <a:endParaRPr lang="ru-RU" sz="2400" dirty="0">
              <a:solidFill>
                <a:srgbClr val="FFC000"/>
              </a:solidFill>
            </a:endParaRPr>
          </a:p>
          <a:p>
            <a:r>
              <a:rPr lang="ru-RU" sz="2400" dirty="0">
                <a:solidFill>
                  <a:schemeClr val="accent6">
                    <a:lumMod val="75000"/>
                  </a:schemeClr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«Наследники Победы»</a:t>
            </a:r>
            <a:endParaRPr lang="ru-RU" sz="2400" dirty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ru-RU" sz="2400" dirty="0">
                <a:solidFill>
                  <a:srgbClr val="EF5285"/>
                </a:solidFill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«</a:t>
            </a:r>
            <a:r>
              <a:rPr lang="ru-RU" sz="2400" dirty="0">
                <a:solidFill>
                  <a:srgbClr val="00B050"/>
                </a:solidFill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Помним своих героев</a:t>
            </a:r>
            <a:r>
              <a:rPr lang="ru-RU" sz="2400" dirty="0">
                <a:solidFill>
                  <a:srgbClr val="00B050"/>
                </a:solidFill>
              </a:rPr>
              <a:t>»</a:t>
            </a:r>
          </a:p>
          <a:p>
            <a:r>
              <a:rPr lang="ru-RU" sz="2400" dirty="0">
                <a:solidFill>
                  <a:srgbClr val="FF0000"/>
                </a:solidFill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Личный сайт с разработками</a:t>
            </a:r>
            <a:endParaRPr lang="ru-RU" sz="2400" dirty="0">
              <a:solidFill>
                <a:srgbClr val="FF0000"/>
              </a:solidFill>
            </a:endParaRPr>
          </a:p>
          <a:p>
            <a:endParaRPr lang="ru-RU" sz="24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ru-RU" sz="24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ru-RU" sz="24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52222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F496CB"/>
      </a:accent1>
      <a:accent2>
        <a:srgbClr val="BC356F"/>
      </a:accent2>
      <a:accent3>
        <a:srgbClr val="E65331"/>
      </a:accent3>
      <a:accent4>
        <a:srgbClr val="F27E19"/>
      </a:accent4>
      <a:accent5>
        <a:srgbClr val="F2AC19"/>
      </a:accent5>
      <a:accent6>
        <a:srgbClr val="BC80E0"/>
      </a:accent6>
      <a:hlink>
        <a:srgbClr val="EF5285"/>
      </a:hlink>
      <a:folHlink>
        <a:srgbClr val="F77F90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23659B44-6E34-4CE8-8F0D-387DA799682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772</TotalTime>
  <Words>252</Words>
  <Application>Microsoft Office PowerPoint</Application>
  <PresentationFormat>Широкоэкранный</PresentationFormat>
  <Paragraphs>50</Paragraphs>
  <Slides>10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Arial</vt:lpstr>
      <vt:lpstr>Arial Black</vt:lpstr>
      <vt:lpstr>Trebuchet MS</vt:lpstr>
      <vt:lpstr>Wingdings 3</vt:lpstr>
      <vt:lpstr>Аспект</vt:lpstr>
      <vt:lpstr>Муниципальное общеобразовательное бюджетное учреждение  средняя общеобразовательная школа с. Дарьино  муниципального района Мелеузовский район  Республики Башкортостан</vt:lpstr>
      <vt:lpstr> Личная карта участника конкурса</vt:lpstr>
      <vt:lpstr>Митинг около обелиска.  Шествие Бессмертного полка.</vt:lpstr>
      <vt:lpstr> ПРОФОРИЕНТАЦИОННАЯ РАБОТА</vt:lpstr>
      <vt:lpstr>СУББОТНИКИ</vt:lpstr>
      <vt:lpstr>Лагерь дневного пребывания</vt:lpstr>
      <vt:lpstr>Бережно храним народные традиции .  Совместная работа с историко-краеведческим  музеем.</vt:lpstr>
      <vt:lpstr>Детское самоуправление в школе </vt:lpstr>
      <vt:lpstr>Методические разработки, видеоролики.</vt:lpstr>
      <vt:lpstr>Мои достижения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общеобразовательное бюджетное учреждение  средняя общеобразовательная школа с. Дарьино  муниципального района Мелеузовский район  Республики Башкортостан</dc:title>
  <dc:creator>Гульдар Мурзабулатова</dc:creator>
  <cp:lastModifiedBy>Гульдар Мурзабулатова</cp:lastModifiedBy>
  <cp:revision>15</cp:revision>
  <dcterms:created xsi:type="dcterms:W3CDTF">2022-06-04T09:51:05Z</dcterms:created>
  <dcterms:modified xsi:type="dcterms:W3CDTF">2022-06-06T18:24:51Z</dcterms:modified>
</cp:coreProperties>
</file>