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630616" cy="25477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к занятию по ФЭМП в старшей логопедической группе</a:t>
            </a:r>
            <a:br>
              <a:rPr lang="ru-RU" dirty="0" smtClean="0"/>
            </a:br>
            <a:r>
              <a:rPr lang="ru-RU" dirty="0" smtClean="0"/>
              <a:t>«Знакомство с цифрой 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Подготовила воспитатель </a:t>
            </a:r>
            <a:r>
              <a:rPr lang="ru-RU" smtClean="0"/>
              <a:t>МКДОУ д/с № </a:t>
            </a:r>
            <a:r>
              <a:rPr lang="ru-RU" dirty="0" smtClean="0"/>
              <a:t>11 г. Пласта</a:t>
            </a:r>
          </a:p>
          <a:p>
            <a:r>
              <a:rPr lang="ru-RU" dirty="0" err="1" smtClean="0"/>
              <a:t>Меховова</a:t>
            </a:r>
            <a:r>
              <a:rPr lang="ru-RU" dirty="0" smtClean="0"/>
              <a:t> Е.В.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3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с счетными палочками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41" y="1700808"/>
            <a:ext cx="3490161" cy="4449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691" y="2492896"/>
            <a:ext cx="5411639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20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1562"/>
            <a:ext cx="4824536" cy="638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6136" y="3212976"/>
            <a:ext cx="3239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Штриховка по цифрам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735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dirty="0" smtClean="0"/>
              <a:t>Молодцы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947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arte\Desktop\фэмп картинки\1634843143_26-papik-pro-p-kartinki-dni-nedeli-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45" y="692696"/>
            <a:ext cx="8692535" cy="600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8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«Что сначала, что потом»</a:t>
            </a:r>
            <a:endParaRPr lang="ru-RU" dirty="0"/>
          </a:p>
        </p:txBody>
      </p:sp>
      <p:pic>
        <p:nvPicPr>
          <p:cNvPr id="2050" name="Picture 2" descr="C:\Users\aarte\Desktop\фэмп картинки\02labdu6s121992555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117610" cy="534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46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«Найди отличия»</a:t>
            </a:r>
            <a:endParaRPr lang="ru-RU" dirty="0"/>
          </a:p>
        </p:txBody>
      </p:sp>
      <p:pic>
        <p:nvPicPr>
          <p:cNvPr id="3074" name="Picture 2" descr="C:\Users\aarte\Desktop\фэмп картинки\5921554915d12e1874266a05e4f6df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39025"/>
            <a:ext cx="7488832" cy="546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37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arte\Desktop\фэмп картинки\img_user_file_567798270ea36_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568952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21052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Упражнение «Посчитай»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1808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arte\Desktop\фэмп картинки\c3c8a650-8147-4a70-acfd-838ee217dcc0 (1)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3238"/>
            <a:ext cx="8640960" cy="536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1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aarte\Desktop\фэмп картинки\3a298838-0426-4b72-8431-479443b30e69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48" y="1268760"/>
            <a:ext cx="8492232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28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4608"/>
            <a:ext cx="8745413" cy="594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08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39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55</TotalTime>
  <Words>46</Words>
  <Application>Microsoft Office PowerPoint</Application>
  <PresentationFormat>Экран (4:3)</PresentationFormat>
  <Paragraphs>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Презентация к занятию по ФЭМП в старшей логопедической группе «Знакомство с цифрой 6</vt:lpstr>
      <vt:lpstr>Презентация PowerPoint</vt:lpstr>
      <vt:lpstr>Игра «Что сначала, что потом»</vt:lpstr>
      <vt:lpstr>Упражнение «Найди отличия»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Упражнение с счетными палочками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занятию по ФЭМП в старшей логопедической группе «Знакомство с цифрой 6</dc:title>
  <dc:creator>Артем Мехофф</dc:creator>
  <cp:lastModifiedBy>Артем Мехофф</cp:lastModifiedBy>
  <cp:revision>7</cp:revision>
  <dcterms:created xsi:type="dcterms:W3CDTF">2022-11-01T11:20:52Z</dcterms:created>
  <dcterms:modified xsi:type="dcterms:W3CDTF">2022-11-01T12:31:39Z</dcterms:modified>
</cp:coreProperties>
</file>