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8" r:id="rId2"/>
    <p:sldId id="285" r:id="rId3"/>
    <p:sldId id="286" r:id="rId4"/>
    <p:sldId id="275" r:id="rId5"/>
    <p:sldId id="282" r:id="rId6"/>
    <p:sldId id="278" r:id="rId7"/>
    <p:sldId id="284" r:id="rId8"/>
    <p:sldId id="283" r:id="rId9"/>
    <p:sldId id="287" r:id="rId10"/>
    <p:sldId id="262" r:id="rId11"/>
    <p:sldId id="263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1936305-D881-4EC9-B64E-2021ABD7F59E}">
          <p14:sldIdLst>
            <p14:sldId id="258"/>
            <p14:sldId id="285"/>
            <p14:sldId id="286"/>
            <p14:sldId id="275"/>
            <p14:sldId id="282"/>
          </p14:sldIdLst>
        </p14:section>
        <p14:section name="Раздел без заголовка" id="{83888E7D-0454-433D-A297-40E161DD536D}">
          <p14:sldIdLst>
            <p14:sldId id="278"/>
            <p14:sldId id="284"/>
            <p14:sldId id="283"/>
            <p14:sldId id="287"/>
            <p14:sldId id="262"/>
            <p14:sldId id="263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39DA8-0FF5-46F2-90AB-53CD1DB21883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DD2C0-806F-4FB3-A976-BD93D27B3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585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1178" y="1484784"/>
            <a:ext cx="8821644" cy="5230364"/>
          </a:xfrm>
          <a:prstGeom prst="rect">
            <a:avLst/>
          </a:prstGeom>
          <a:blipFill>
            <a:blip r:embed="rId2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9512" y="6507342"/>
            <a:ext cx="15087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88640"/>
            <a:ext cx="8784976" cy="115212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0" descr="http://s4.pic4you.ru/y2014/08-12/12216/4542705-thum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16632"/>
            <a:ext cx="2072295" cy="1196751"/>
          </a:xfrm>
          <a:prstGeom prst="rect">
            <a:avLst/>
          </a:prstGeom>
          <a:noFill/>
        </p:spPr>
      </p:pic>
      <p:pic>
        <p:nvPicPr>
          <p:cNvPr id="12" name="Picture 12" descr="https://img-fotki.yandex.ru/get/5001/20573769.70/0_9c14e_6410e5e8_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192960"/>
            <a:ext cx="1224136" cy="1150689"/>
          </a:xfrm>
          <a:prstGeom prst="rect">
            <a:avLst/>
          </a:prstGeom>
          <a:noFill/>
        </p:spPr>
      </p:pic>
      <p:pic>
        <p:nvPicPr>
          <p:cNvPr id="13" name="Picture 12" descr="http://img10.proshkolu.ru/content/media/pic/std/4000000/3160000/3159976-066939f1a7fc953a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63688" y="332656"/>
            <a:ext cx="4572000" cy="96624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645CA9-B785-4BD3-87DD-5121B1760C24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3FA5FC7-43C3-41A8-9D5B-1D83EEFC32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61178" y="1484784"/>
            <a:ext cx="8821644" cy="5230364"/>
          </a:xfrm>
          <a:prstGeom prst="rect">
            <a:avLst/>
          </a:prstGeom>
          <a:blipFill>
            <a:blip r:embed="rId1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512" y="6507342"/>
            <a:ext cx="15087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0"/>
            <a:ext cx="8784976" cy="115212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0" descr="http://s4.pic4you.ru/y2014/08-12/12216/4542705-thumb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804248" y="116632"/>
            <a:ext cx="2072295" cy="1196751"/>
          </a:xfrm>
          <a:prstGeom prst="rect">
            <a:avLst/>
          </a:prstGeom>
          <a:noFill/>
        </p:spPr>
      </p:pic>
      <p:pic>
        <p:nvPicPr>
          <p:cNvPr id="11" name="Picture 12" descr="http://img10.proshkolu.ru/content/media/pic/std/4000000/3160000/3159976-066939f1a7fc953a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907704" y="260648"/>
            <a:ext cx="4572000" cy="1008112"/>
          </a:xfrm>
          <a:prstGeom prst="rect">
            <a:avLst/>
          </a:prstGeom>
          <a:noFill/>
        </p:spPr>
      </p:pic>
      <p:pic>
        <p:nvPicPr>
          <p:cNvPr id="13" name="Picture 12" descr="https://img-fotki.yandex.ru/get/5001/20573769.70/0_9c14e_6410e5e8_S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192960"/>
            <a:ext cx="1224136" cy="115068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C:\Users\Света\Desktop\Рабочая тетрадь Математика № 2 для 3 класса В.Н. Рудницкая\о.JPG"/>
          <p:cNvPicPr>
            <a:picLocks noChangeAspect="1" noChangeArrowheads="1"/>
          </p:cNvPicPr>
          <p:nvPr/>
        </p:nvPicPr>
        <p:blipFill>
          <a:blip r:embed="rId2" cstate="print"/>
          <a:srcRect t="4708" r="3450" b="8194"/>
          <a:stretch>
            <a:fillRect/>
          </a:stretch>
        </p:blipFill>
        <p:spPr bwMode="auto">
          <a:xfrm>
            <a:off x="6588224" y="2204864"/>
            <a:ext cx="2066315" cy="28803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1043608" y="1844824"/>
            <a:ext cx="7199712" cy="576064"/>
          </a:xfrm>
          <a:prstGeom prst="rect">
            <a:avLst/>
          </a:prstGeom>
          <a:noFill/>
          <a:ln w="107950" cap="flat" cmpd="tri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300" normalizeH="0" baseline="0" noProof="0" dirty="0" smtClean="0">
                <a:ln w="11430"/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«Начальная школа</a:t>
            </a:r>
            <a:r>
              <a:rPr kumimoji="0" lang="ru-RU" sz="2800" b="0" i="0" u="none" strike="noStrike" kern="1200" cap="none" spc="300" normalizeH="0" baseline="0" noProof="0" dirty="0" smtClean="0">
                <a:ln w="11430"/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300" normalizeH="0" baseline="0" noProof="0" dirty="0" smtClean="0">
                <a:ln w="11430"/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XXI </a:t>
            </a:r>
            <a:r>
              <a:rPr kumimoji="0" lang="ru-RU" sz="2800" b="1" i="0" u="none" strike="noStrike" kern="1200" cap="none" spc="300" normalizeH="0" baseline="0" noProof="0" dirty="0" smtClean="0">
                <a:ln w="11430"/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века»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spc="300" dirty="0" smtClean="0">
                <a:ln w="11430"/>
                <a:solidFill>
                  <a:srgbClr val="C00000"/>
                </a:solidFill>
              </a:rPr>
              <a:t>3 класс</a:t>
            </a:r>
            <a:r>
              <a:rPr kumimoji="0" lang="ru-RU" sz="2800" b="1" i="0" u="none" strike="noStrike" kern="1200" cap="none" spc="300" normalizeH="0" baseline="0" noProof="0" dirty="0" smtClean="0">
                <a:ln w="11430"/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36912"/>
            <a:ext cx="6552728" cy="147002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2060"/>
                </a:solidFill>
                <a:latin typeface="+mn-lt"/>
              </a:rPr>
              <a:t>Урок </a:t>
            </a:r>
            <a:r>
              <a:rPr lang="ru-RU" sz="4800" b="1" cap="all" dirty="0" smtClean="0">
                <a:solidFill>
                  <a:srgbClr val="002060"/>
                </a:solidFill>
                <a:latin typeface="+mn-lt"/>
              </a:rPr>
              <a:t>1. </a:t>
            </a:r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>
                <a:solidFill>
                  <a:srgbClr val="FF0000"/>
                </a:solidFill>
                <a:latin typeface="+mn-lt"/>
              </a:rPr>
              <a:t>Прямая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958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204864"/>
            <a:ext cx="1728192" cy="22514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412776"/>
            <a:ext cx="8229600" cy="7200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Открытие нового знания, способа действия.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835696" y="382329"/>
            <a:ext cx="4320480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002060"/>
                </a:solidFill>
              </a:rPr>
              <a:t>Наблюдение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04864"/>
            <a:ext cx="54006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3645024"/>
            <a:ext cx="8640960" cy="259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Линию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называют прямой линией или просто прямой.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Прямую линию будем обозначать двумя буквами и читать     двумя способами: прямая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прямая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35696" y="382329"/>
            <a:ext cx="4320480" cy="83099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1(с. 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46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23728" y="1556792"/>
            <a:ext cx="6676935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Разделите линии на две группы. Назовите номера прямых линий. Сколько их?</a:t>
            </a: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</a:rPr>
              <a:t>– Номера прямых линий: 1, 3, 5, 7. </a:t>
            </a: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Назовите номера непрямых линий. Сколько их?</a:t>
            </a:r>
            <a:r>
              <a:rPr lang="ru-RU" dirty="0"/>
              <a:t> </a:t>
            </a:r>
            <a:endParaRPr lang="ru-RU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– </a:t>
            </a:r>
            <a:r>
              <a:rPr lang="ru-RU" b="1" dirty="0">
                <a:solidFill>
                  <a:srgbClr val="FF0000"/>
                </a:solidFill>
              </a:rPr>
              <a:t>Номера непрямых линий: 2, 4, 6.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Как по-другому можно назвать непрямые линии?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</a:rPr>
              <a:t>– Непрямые линии – кривые линии.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Можно ли окружность назвать кривой линией?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– </a:t>
            </a:r>
            <a:r>
              <a:rPr lang="ru-RU" b="1" dirty="0">
                <a:solidFill>
                  <a:srgbClr val="FF0000"/>
                </a:solidFill>
              </a:rPr>
              <a:t>Окружность можно назвать кривой </a:t>
            </a:r>
            <a:r>
              <a:rPr lang="ru-RU" b="1" dirty="0" smtClean="0">
                <a:solidFill>
                  <a:srgbClr val="FF0000"/>
                </a:solidFill>
              </a:rPr>
              <a:t>линией.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95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1543188" cy="201046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Прямоугольник 7"/>
          <p:cNvSpPr/>
          <p:nvPr/>
        </p:nvSpPr>
        <p:spPr>
          <a:xfrm>
            <a:off x="2051720" y="2204864"/>
            <a:ext cx="6768752" cy="11521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3356992"/>
            <a:ext cx="6768752" cy="11521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509120"/>
            <a:ext cx="6768752" cy="11521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51720" y="5589240"/>
            <a:ext cx="6768752" cy="11521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35696" y="382329"/>
            <a:ext cx="4320480" cy="83099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2(с. 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46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5" name="Рисунок 4" descr="95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1543188" cy="201046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Прямоугольник 5"/>
          <p:cNvSpPr/>
          <p:nvPr/>
        </p:nvSpPr>
        <p:spPr>
          <a:xfrm>
            <a:off x="2051720" y="1844824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– Прочитайте название каждой прямой двумя способами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2564904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– Прямая </a:t>
            </a:r>
            <a:r>
              <a:rPr lang="ru-RU" sz="2800" i="1" dirty="0"/>
              <a:t>ХУ</a:t>
            </a:r>
            <a:r>
              <a:rPr lang="ru-RU" sz="2800" dirty="0"/>
              <a:t>, прямая </a:t>
            </a:r>
            <a:r>
              <a:rPr lang="ru-RU" sz="2800" i="1" dirty="0"/>
              <a:t>УХ</a:t>
            </a:r>
            <a:r>
              <a:rPr lang="ru-RU" sz="2800" dirty="0"/>
              <a:t>, прямая </a:t>
            </a:r>
            <a:r>
              <a:rPr lang="ru-RU" sz="2800" i="1" dirty="0"/>
              <a:t>KM</a:t>
            </a:r>
            <a:r>
              <a:rPr lang="ru-RU" sz="2800" dirty="0"/>
              <a:t>, прямая </a:t>
            </a:r>
            <a:r>
              <a:rPr lang="ru-RU" sz="2800" i="1" dirty="0"/>
              <a:t>MK</a:t>
            </a:r>
            <a:r>
              <a:rPr lang="ru-RU" sz="2800" dirty="0"/>
              <a:t>, </a:t>
            </a:r>
            <a:r>
              <a:rPr lang="ru-RU" sz="2800" dirty="0" smtClean="0"/>
              <a:t> прямая </a:t>
            </a:r>
            <a:r>
              <a:rPr lang="ru-RU" sz="2800" i="1" dirty="0"/>
              <a:t>АС</a:t>
            </a:r>
            <a:r>
              <a:rPr lang="ru-RU" sz="2800" dirty="0"/>
              <a:t>, прямая </a:t>
            </a:r>
            <a:r>
              <a:rPr lang="ru-RU" sz="2800" i="1" dirty="0"/>
              <a:t>СА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2564904"/>
            <a:ext cx="6840760" cy="11521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 smtClean="0"/>
              <a:t>                  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844824"/>
            <a:ext cx="640871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  <a:p>
            <a:r>
              <a:rPr lang="ru-RU" sz="2800" dirty="0"/>
              <a:t>  </a:t>
            </a: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„ </a:t>
            </a: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А математику уже затем учить </a:t>
            </a: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следует…</a:t>
            </a:r>
          </a:p>
          <a:p>
            <a:endParaRPr lang="ru-RU" sz="4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Михаил Васильевич                    Ломоносов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92969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sz="4000" dirty="0" smtClean="0"/>
              <a:t>А </a:t>
            </a:r>
            <a:r>
              <a:rPr lang="ru-RU" sz="4000" dirty="0"/>
              <a:t>математику уже затем учить следует,</a:t>
            </a:r>
          </a:p>
          <a:p>
            <a:pPr marL="0" indent="0">
              <a:buNone/>
            </a:pPr>
            <a:r>
              <a:rPr lang="ru-RU" sz="4000" dirty="0"/>
              <a:t> что она ум в порядок </a:t>
            </a:r>
            <a:r>
              <a:rPr lang="ru-RU" sz="4000" dirty="0" smtClean="0"/>
              <a:t>приводит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666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счёт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Найдите значение выражений.</a:t>
            </a:r>
          </a:p>
          <a:p>
            <a:r>
              <a:rPr lang="ru-RU" dirty="0"/>
              <a:t>(</a:t>
            </a:r>
            <a:r>
              <a:rPr lang="ru-RU" dirty="0" smtClean="0"/>
              <a:t>2*10)-5                        10*7</a:t>
            </a:r>
          </a:p>
          <a:p>
            <a:r>
              <a:rPr lang="ru-RU" dirty="0" smtClean="0"/>
              <a:t>50*5                              3*10</a:t>
            </a:r>
          </a:p>
          <a:p>
            <a:r>
              <a:rPr lang="ru-RU" dirty="0" smtClean="0"/>
              <a:t>60*5+10                       60*9</a:t>
            </a:r>
          </a:p>
          <a:p>
            <a:r>
              <a:rPr lang="ru-RU" dirty="0" smtClean="0"/>
              <a:t>100*2                            0*80</a:t>
            </a:r>
          </a:p>
          <a:p>
            <a:r>
              <a:rPr lang="ru-RU" dirty="0" smtClean="0"/>
              <a:t>25-20</a:t>
            </a:r>
          </a:p>
        </p:txBody>
      </p:sp>
    </p:spTree>
    <p:extLst>
      <p:ext uri="{BB962C8B-B14F-4D97-AF65-F5344CB8AC3E}">
        <p14:creationId xmlns:p14="http://schemas.microsoft.com/office/powerpoint/2010/main" val="169165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Расположи числа (ответы) от меньшего к большему и запиши слово, которое у вас получилось.</a:t>
            </a:r>
          </a:p>
          <a:p>
            <a:pPr marL="0" indent="0">
              <a:buNone/>
            </a:pPr>
            <a:r>
              <a:rPr lang="ru-RU" dirty="0" smtClean="0"/>
              <a:t>15  250  40    200    5    70    30   540   0</a:t>
            </a:r>
          </a:p>
          <a:p>
            <a:pPr marL="0" indent="0">
              <a:buNone/>
            </a:pPr>
            <a:r>
              <a:rPr lang="ru-RU" dirty="0" smtClean="0"/>
              <a:t>о       р     и     т       е     </a:t>
            </a:r>
            <a:r>
              <a:rPr lang="ru-RU" dirty="0" err="1" smtClean="0"/>
              <a:t>е</a:t>
            </a:r>
            <a:r>
              <a:rPr lang="ru-RU" dirty="0" smtClean="0"/>
              <a:t>      м     я      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13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Собери слово.</a:t>
            </a:r>
          </a:p>
          <a:p>
            <a:pPr marL="0" indent="0">
              <a:buNone/>
            </a:pPr>
            <a:r>
              <a:rPr lang="ru-RU" sz="8800" dirty="0" smtClean="0"/>
              <a:t>  ГЕОМЕТРИЯ </a:t>
            </a:r>
          </a:p>
          <a:p>
            <a:pPr marL="0" indent="0">
              <a:buNone/>
            </a:pPr>
            <a:r>
              <a:rPr lang="ru-RU" sz="8800" dirty="0"/>
              <a:t> </a:t>
            </a:r>
            <a:r>
              <a:rPr lang="ru-RU" sz="8800" dirty="0" smtClean="0"/>
              <a:t>    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88779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ответ на задание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56792"/>
            <a:ext cx="770485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150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8000" dirty="0" smtClean="0"/>
              <a:t>Тема урока</a:t>
            </a:r>
          </a:p>
          <a:p>
            <a:r>
              <a:rPr lang="ru-RU" sz="8000" dirty="0" smtClean="0"/>
              <a:t> « Прямая»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32525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18 февраля.</a:t>
            </a:r>
            <a:br>
              <a:rPr lang="ru-RU" dirty="0" smtClean="0"/>
            </a:br>
            <a:r>
              <a:rPr lang="ru-RU" dirty="0" smtClean="0"/>
              <a:t>Классная работа.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6572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35">
  <a:themeElements>
    <a:clrScheme name="Другая 3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Тема35</Template>
  <TotalTime>369</TotalTime>
  <Words>256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Тема35</vt:lpstr>
      <vt:lpstr>Урок 1.  Прямая </vt:lpstr>
      <vt:lpstr>Презентация PowerPoint</vt:lpstr>
      <vt:lpstr>Презентация PowerPoint</vt:lpstr>
      <vt:lpstr>Устный счёт</vt:lpstr>
      <vt:lpstr>Презентация PowerPoint</vt:lpstr>
      <vt:lpstr>Презентация PowerPoint</vt:lpstr>
      <vt:lpstr>Презентация PowerPoint</vt:lpstr>
      <vt:lpstr>Презентация PowerPoint</vt:lpstr>
      <vt:lpstr>   18 февраля. Классная работа.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1.  Прямая </dc:title>
  <dc:creator>Света</dc:creator>
  <cp:lastModifiedBy>Admin</cp:lastModifiedBy>
  <cp:revision>15</cp:revision>
  <dcterms:created xsi:type="dcterms:W3CDTF">2020-02-01T09:07:46Z</dcterms:created>
  <dcterms:modified xsi:type="dcterms:W3CDTF">2022-02-17T11:56:32Z</dcterms:modified>
</cp:coreProperties>
</file>