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EB37D-9344-4A4B-8957-96E7DBE3F86E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1A330-1752-4F2A-858B-786835DA9C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33" y="0"/>
            <a:ext cx="914823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8908" y="0"/>
            <a:ext cx="9722908" cy="729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9396" y="0"/>
            <a:ext cx="9543396" cy="715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88" y="0"/>
            <a:ext cx="9471388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108"/>
            <a:ext cx="9351375" cy="701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396537" cy="7665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1760"/>
                <a:gridCol w="2952328"/>
                <a:gridCol w="4032449"/>
              </a:tblGrid>
              <a:tr h="11370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Используемые средства  ИКТ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формируемые УУД</a:t>
                      </a:r>
                      <a:endParaRPr lang="ru-RU" dirty="0"/>
                    </a:p>
                  </a:txBody>
                  <a:tcPr/>
                </a:tc>
              </a:tr>
              <a:tr h="214790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– введения новых знаний.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Видеозапись эксперимента, демонстрация модели, презентация, электронный тест, анимированная иллюстрация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Р.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Выдвигать версии решения проблемы, осознавать конечный результат, выбирать из предложенных средств и искать самостоятельно  средства достижения цели.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Представлять  информацию в виде  конспектов, таблиц, схем, графиков.</a:t>
                      </a:r>
                      <a:endParaRPr lang="ru-RU" dirty="0"/>
                    </a:p>
                  </a:txBody>
                  <a:tcPr/>
                </a:tc>
              </a:tr>
              <a:tr h="151969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обобщения и систематизации знаний.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создают собственные цифровые ресурсы, тесты, тренажеры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П+К+Р.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Осознавать единство и целостность окружающего мира, возможности его познаваемости и объяснимости на основе достижений науки</a:t>
                      </a:r>
                      <a:endParaRPr lang="ru-RU" dirty="0"/>
                    </a:p>
                  </a:txBody>
                  <a:tcPr/>
                </a:tc>
              </a:tr>
              <a:tr h="286046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применения знаний и умений.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ЭОР в форме  открытой задачи, виртуальная лабораторная работа.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Р.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Работая по предложенному и (или) самостоятельно составленному плану, использовать наряду с основными средствами и  дополнительные.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Представлять  информацию в виде  конспектов, таблиц, схем, графиков с использованием ИКТ.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38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672"/>
                <a:gridCol w="2592288"/>
                <a:gridCol w="4932040"/>
              </a:tblGrid>
              <a:tr h="69269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Используемые средства  ИКТ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формируемые УУД</a:t>
                      </a:r>
                      <a:endParaRPr lang="ru-RU" dirty="0"/>
                    </a:p>
                  </a:txBody>
                  <a:tcPr/>
                </a:tc>
              </a:tr>
              <a:tr h="165618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Урок-решение задач.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ЭОР в форме  открытой задачи, виртуальная лабораторная 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П+Р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Выдвигать способы решения задач, осознавать конечный результат, выбирать из предложенных средств и искать самостоятельно  средства достижения цели, в том числе с использованием компьютера.</a:t>
                      </a:r>
                      <a:endParaRPr lang="ru-RU" dirty="0"/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– игра.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Электронные кроссворды, презентация, видеозапись и др.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Уметь взглянуть на ситуацию с иной позиции и договариваться с людьми иных позиций.</a:t>
                      </a:r>
                      <a:endParaRPr lang="ru-RU" dirty="0"/>
                    </a:p>
                  </a:txBody>
                  <a:tcPr/>
                </a:tc>
              </a:tr>
              <a:tr h="165963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– проект.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Продукты проекта в виде презентации, видеозаписей и др.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Уметь использовать компьютерные и коммуникационные технологии как инструмент для достижения своих целей. К. Выступать с аудио-видео-поддержкой, включая выступление перед дистанционной аудиторией</a:t>
                      </a:r>
                      <a:endParaRPr lang="ru-RU" dirty="0"/>
                    </a:p>
                  </a:txBody>
                  <a:tcPr/>
                </a:tc>
              </a:tr>
              <a:tr h="200588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 – лабораторная работа.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Виртуальные лаборатории, тренажеры, ПО для построения графических объектов.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П.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Проводить эксперименты и исследования в виртуальных лабораториях по естественным наукам.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П. Строить математические модели с использованием ИКТ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305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Функциональность ограничена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Демонстрационная версия</dc:creator>
  <cp:lastModifiedBy>Демонстрационная версия</cp:lastModifiedBy>
  <cp:revision>3</cp:revision>
  <dcterms:created xsi:type="dcterms:W3CDTF">2013-12-10T16:18:35Z</dcterms:created>
  <dcterms:modified xsi:type="dcterms:W3CDTF">2013-12-10T16:47:54Z</dcterms:modified>
</cp:coreProperties>
</file>