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E6AC4AA-A1E5-494E-895C-9F9A98610B8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4816A1-EADA-46D5-A5E2-F4C8F75551C6}" type="datetimeFigureOut">
              <a:rPr lang="ru-RU" smtClean="0"/>
              <a:t>01.11.2022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Что такое снежинки?</a:t>
            </a:r>
            <a:endParaRPr lang="ru-RU" sz="6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44"/>
            <a:ext cx="9114263" cy="6843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391823"/>
            <a:ext cx="7200800" cy="10668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Что такое снежинки?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1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32656"/>
            <a:ext cx="7408333" cy="36004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Идет последний месяц зимы. И последние недели мы можем полюбоваться на белоснежные пушистые снежинки. А заодно многое узнать о них. Ведь мир природы удивителен! Но свои тайны он открывает только самым любознательным и внимательным. Приятного путешествия в мир снежинок.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12976"/>
            <a:ext cx="331236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087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01824" y="332656"/>
            <a:ext cx="7740352" cy="35283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Снежная зима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подобна волшебной сказке: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маленькие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бриллианты снега сверкают на деревьях, домах, наших воротниках и шапках. Если поднести поближе варежку, можно разглядеть, насколько красивые и разные эти звёздочки. Ежедневно на землю падают миллиарды снежинок. И нет ни одной, похожей на другую! </a:t>
            </a:r>
            <a:endParaRPr lang="ru-RU" dirty="0">
              <a:latin typeface="Times New Roman" pitchFamily="18" charset="0"/>
              <a:ea typeface="Microsoft JhengHei UI" pitchFamily="34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24944"/>
            <a:ext cx="627269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482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332656"/>
            <a:ext cx="7620000" cy="4800600"/>
          </a:xfrm>
        </p:spPr>
        <p:txBody>
          <a:bodyPr>
            <a:normAutofit lnSpcReduction="10000"/>
          </a:bodyPr>
          <a:lstStyle/>
          <a:p>
            <a:pPr marL="114300" indent="0" algn="just" fontAlgn="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Снежинка - это твёрдое тело, состоящее из кристалликов льда. Такие же кристаллики мы можем наблюдать, к примеру, в морозильной камере, когда на стенках образуется некий «снежок». Только он не такой красивый и больше похож на застывшую кашу. В чём же разница?</a:t>
            </a:r>
          </a:p>
          <a:p>
            <a:pPr marL="114300" indent="0" algn="just" fontAlgn="t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Дело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в том, что снежинки превращаются в твёрдые тела из парообразного состояния, а те, которые мы наблюдаем в холодильнике, - из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Microsoft JhengHei UI" pitchFamily="34" charset="-120"/>
                <a:cs typeface="Times New Roman" pitchFamily="18" charset="0"/>
              </a:rPr>
              <a:t>жидкого.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Microsoft JhengHei UI" pitchFamily="34" charset="-12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365104"/>
            <a:ext cx="3555791" cy="2373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805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0648"/>
            <a:ext cx="7620000" cy="4800600"/>
          </a:xfrm>
        </p:spPr>
        <p:txBody>
          <a:bodyPr>
            <a:noAutofit/>
          </a:bodyPr>
          <a:lstStyle/>
          <a:p>
            <a:pPr marL="114300" indent="0" algn="jus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 снежинок, которые мы видим на улице, с невероятными по красоте узорами, происходит очень высоко, порядка 4-5 тыс. метров над землёй. Там температура воздуха достигает сорока градусов мороза. В зависимости от того, на каком уровне находится облако, какова температура в данный момент, влажность, и т. д., формируется узор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Для того чтобы снежинка в принципе начала образовываться, нужен зародыш, ядрышко. Это может быть пылинка, бактерия, другое инородное тело. И уже оно обрастает неповторимыми кристалликами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льда.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6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fontAlgn="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tserrat"/>
              </a:rPr>
              <a:t>Откуда идеальные формы?</a:t>
            </a:r>
            <a:r>
              <a:rPr lang="ru-RU" b="1" dirty="0">
                <a:solidFill>
                  <a:srgbClr val="000000"/>
                </a:solidFill>
                <a:latin typeface="Montserrat"/>
              </a:rPr>
              <a:t/>
            </a:r>
            <a:br>
              <a:rPr lang="ru-RU" b="1" dirty="0">
                <a:solidFill>
                  <a:srgbClr val="000000"/>
                </a:solidFill>
                <a:latin typeface="Montserrat"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80728"/>
            <a:ext cx="7620000" cy="4800600"/>
          </a:xfrm>
        </p:spPr>
        <p:txBody>
          <a:bodyPr>
            <a:normAutofit/>
          </a:bodyPr>
          <a:lstStyle/>
          <a:p>
            <a:pPr marL="114300" indent="0" algn="just" fontAlgn="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обычный снегопад мы не задумываемся, что каждая снежинка при изучении её в микроскоп может поражать правильностью и сложностью форм. </a:t>
            </a:r>
          </a:p>
          <a:p>
            <a:pPr marL="114300" indent="0" algn="just" fontAlgn="t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снежинки идеальной шестигранной формы. Структура молекулы воды обуславливает именно такую форму кристалла, поэтому между его лучами возможны углы лишь 60° и 120°.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6" b="7412"/>
          <a:stretch/>
        </p:blipFill>
        <p:spPr bwMode="auto">
          <a:xfrm>
            <a:off x="5491910" y="4584879"/>
            <a:ext cx="2519685" cy="208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125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tserrat"/>
              </a:rPr>
              <a:t>Почему все разные?</a:t>
            </a:r>
            <a:r>
              <a:rPr lang="ru-RU" b="1" dirty="0">
                <a:solidFill>
                  <a:srgbClr val="000000"/>
                </a:solidFill>
                <a:latin typeface="Montserrat"/>
              </a:rPr>
              <a:t/>
            </a:r>
            <a:br>
              <a:rPr lang="ru-RU" b="1" dirty="0">
                <a:solidFill>
                  <a:srgbClr val="000000"/>
                </a:solidFill>
                <a:latin typeface="Montserrat"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08720"/>
            <a:ext cx="7620000" cy="4248472"/>
          </a:xfrm>
        </p:spPr>
        <p:txBody>
          <a:bodyPr>
            <a:normAutofit fontScale="62500" lnSpcReduction="20000"/>
          </a:bodyPr>
          <a:lstStyle/>
          <a:p>
            <a:pPr marL="114300" indent="0" algn="just" fontAlgn="t">
              <a:buNone/>
            </a:pPr>
            <a:r>
              <a:rPr lang="ru-RU" sz="3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том, что все снежинки идеальны по своей форме, не бывает абсолютно одинаковых. На высоте каждая проходит через разные сочетания влажности, давления и </a:t>
            </a:r>
            <a:r>
              <a:rPr lang="ru-RU" sz="3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температуры.</a:t>
            </a:r>
            <a:r>
              <a:rPr lang="ru-RU" sz="3100" b="1" u="sng" cap="all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ru-RU" sz="3100" b="1" u="sng" cap="all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u="sng" cap="all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 ТЕМЕ</a:t>
            </a:r>
          </a:p>
          <a:p>
            <a:pPr marL="114300" indent="0" algn="just" fontAlgn="t">
              <a:buNone/>
            </a:pPr>
            <a:r>
              <a:rPr lang="ru-RU" sz="3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температуре от 0 до -5 градусов получаются обычные пластины, от -5 до -10 градусов кристаллики льда собираются в острые длинные иголочки, от -10 до -20 градусов шестигранники увеличиваются не по краям, а в ширину. Бывает, из-за ветра получаются асимметричные снежинки, так как часть их разрушается. Всего в одной снежинке около 200-300 кристалликов льда. Весит она около миллиграмма.</a:t>
            </a:r>
          </a:p>
          <a:p>
            <a:pPr marL="114300" indent="0" algn="just" fontAlgn="t">
              <a:buNone/>
            </a:pPr>
            <a:r>
              <a:rPr lang="ru-RU" sz="3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Если вы хотите сфотографировать снежинку на </a:t>
            </a:r>
            <a:r>
              <a:rPr lang="ru-RU" sz="31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макрокамеру</a:t>
            </a:r>
            <a:r>
              <a:rPr lang="ru-RU" sz="3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надо делать это очень быстро: когда тело спустилось с неба, его кристаллики перестают расти и почти сразу же начинают терять чёткость граней. А если снежинка упадёт на ладошку, то в одну секунду закончит свою красивую жизнь. </a:t>
            </a:r>
          </a:p>
          <a:p>
            <a:pPr algn="just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49080"/>
            <a:ext cx="3354511" cy="25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64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620000" cy="4800600"/>
          </a:xfrm>
        </p:spPr>
        <p:txBody>
          <a:bodyPr/>
          <a:lstStyle/>
          <a:p>
            <a:pPr marL="114300" lvl="0" indent="0" algn="just" fontAlgn="t">
              <a:buClr>
                <a:srgbClr val="629DD1"/>
              </a:buClr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домашних условиях создать снежинки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невозможно. Мы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можем попробовать что-то горячее, выпускающее пар, положить в морозильную камеру, и продукт обрастёт снегом. Это будут </a:t>
            </a:r>
            <a:r>
              <a:rPr lang="ru-RU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кристалики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льда, но не те красивые снежинки, которые образуются высоко над землёй. Поэтому природа - самый гениальный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художник.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61048"/>
            <a:ext cx="4178367" cy="278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1267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57</TotalTime>
  <Words>507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Соседство</vt:lpstr>
      <vt:lpstr>Что такое снежинки?</vt:lpstr>
      <vt:lpstr>Презентация PowerPoint</vt:lpstr>
      <vt:lpstr>Презентация PowerPoint</vt:lpstr>
      <vt:lpstr>Презентация PowerPoint</vt:lpstr>
      <vt:lpstr>Презентация PowerPoint</vt:lpstr>
      <vt:lpstr>Откуда идеальные формы? </vt:lpstr>
      <vt:lpstr>Почему все разные? 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Группа №9</dc:creator>
  <cp:lastModifiedBy>Группа №9</cp:lastModifiedBy>
  <cp:revision>5</cp:revision>
  <dcterms:created xsi:type="dcterms:W3CDTF">2022-11-01T07:47:10Z</dcterms:created>
  <dcterms:modified xsi:type="dcterms:W3CDTF">2022-11-01T08:44:16Z</dcterms:modified>
</cp:coreProperties>
</file>