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60" r:id="rId4"/>
    <p:sldId id="258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640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700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541752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0828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904172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2110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2280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09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572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990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301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5245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148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504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369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061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038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42;&#1072;&#1089;&#1080;&#1083;&#1080;&#1081;%20&#1064;&#1091;&#1082;&#1096;&#1080;&#1085;.%20&#1048;&#1085;&#1090;&#1077;&#1088;&#1074;&#1100;&#1102;%20(online-video-cutter.com).mp4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4" y="535761"/>
            <a:ext cx="3500462" cy="550072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Василий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Макарович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Шукшин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(1929 – 1974)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8571" b="15117"/>
          <a:stretch>
            <a:fillRect/>
          </a:stretch>
        </p:blipFill>
        <p:spPr bwMode="auto">
          <a:xfrm>
            <a:off x="571472" y="285728"/>
            <a:ext cx="4071966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0" name="Sound">
            <a:hlinkClick r:id="rId3" action="ppaction://hlinkfile"/>
          </p:cNvPr>
          <p:cNvSpPr>
            <a:spLocks noEditPoints="1" noChangeArrowheads="1"/>
          </p:cNvSpPr>
          <p:nvPr/>
        </p:nvSpPr>
        <p:spPr bwMode="auto">
          <a:xfrm>
            <a:off x="8429652" y="6143644"/>
            <a:ext cx="476247" cy="476247"/>
          </a:xfrm>
          <a:custGeom>
            <a:avLst/>
            <a:gdLst>
              <a:gd name="T0" fmla="*/ 11164 w 21600"/>
              <a:gd name="T1" fmla="*/ 21159 h 21600"/>
              <a:gd name="T2" fmla="*/ 11164 w 21600"/>
              <a:gd name="T3" fmla="*/ 0 h 21600"/>
              <a:gd name="T4" fmla="*/ 0 w 21600"/>
              <a:gd name="T5" fmla="*/ 10800 h 21600"/>
              <a:gd name="T6" fmla="*/ 21600 w 21600"/>
              <a:gd name="T7" fmla="*/ 10800 h 21600"/>
              <a:gd name="T8" fmla="*/ 761 w 21600"/>
              <a:gd name="T9" fmla="*/ 22454 h 21600"/>
              <a:gd name="T10" fmla="*/ 21069 w 21600"/>
              <a:gd name="T11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0"/>
            <a:ext cx="8001056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 	</a:t>
            </a:r>
          </a:p>
          <a:p>
            <a:r>
              <a:rPr lang="ru-RU" dirty="0" smtClean="0"/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Словарь С. И. Ожегова даёт такую трактовку слова: «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чудик — странный, со странностями, чудной человек». 	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В. М. Шукшин не зря называл своих героев не «чудаками», а именно «чудиками», ласково. В самом названии есть что-то маленькое, детское, незащищённое. Тут слышится и насмешка, и снисходительное любование, и пренебрежение, и восхищение. Назвав так своего героя, В. М. Шукшин этим подчеркнул, что «чудик» — его любимый персонаж: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«Он человек живой, умеющий страдать и совершать поступки, и если … поступки его, с общепринятой точки зрения, несуразны, то вы попытайтесь, попытайтесь разобраться, почему это произошло…».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КРИТИК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 -а,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1. Тот, кто занимается критикой (в 1 знач.), критикует.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Литературный к. Строгий к.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КРИТИКА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-и,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ж.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Обсуждение, разбор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чего-н. с целью вынести оценку, выявить недостатки.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(Ожегов С.И.  Словарь русского языка)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9297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«Странные люди» – герои Шукшина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65654" t="24595" r="14542" b="53333"/>
          <a:stretch>
            <a:fillRect/>
          </a:stretch>
        </p:blipFill>
        <p:spPr bwMode="auto">
          <a:xfrm>
            <a:off x="5715008" y="4214818"/>
            <a:ext cx="2825095" cy="1967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88</TotalTime>
  <Words>70</Words>
  <Application>Microsoft Office PowerPoint</Application>
  <PresentationFormat>Экран (4:3)</PresentationFormat>
  <Paragraphs>13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Times New Roman</vt:lpstr>
      <vt:lpstr>Trebuchet MS</vt:lpstr>
      <vt:lpstr>Wingdings 3</vt:lpstr>
      <vt:lpstr>Аспект</vt:lpstr>
      <vt:lpstr>Презентация PowerPoint</vt:lpstr>
      <vt:lpstr>Василий Макарович Шукшин (1929 – 1974)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елена бородина</cp:lastModifiedBy>
  <cp:revision>15</cp:revision>
  <dcterms:modified xsi:type="dcterms:W3CDTF">2018-03-09T09:23:37Z</dcterms:modified>
</cp:coreProperties>
</file>