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0" r:id="rId3"/>
    <p:sldId id="261" r:id="rId4"/>
    <p:sldId id="262" r:id="rId5"/>
    <p:sldId id="258" r:id="rId6"/>
    <p:sldId id="256" r:id="rId7"/>
    <p:sldId id="263" r:id="rId8"/>
    <p:sldId id="264" r:id="rId9"/>
    <p:sldId id="257" r:id="rId10"/>
    <p:sldId id="259" r:id="rId11"/>
    <p:sldId id="267" r:id="rId12"/>
    <p:sldId id="265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B0BC-7C17-4C53-A807-5ADFDCD32D3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F4DB0-DDE3-45C5-9D4D-091E4DFA5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471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B0BC-7C17-4C53-A807-5ADFDCD32D3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F4DB0-DDE3-45C5-9D4D-091E4DFA5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778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B0BC-7C17-4C53-A807-5ADFDCD32D3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F4DB0-DDE3-45C5-9D4D-091E4DFA5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539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B0BC-7C17-4C53-A807-5ADFDCD32D3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F4DB0-DDE3-45C5-9D4D-091E4DFA5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042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B0BC-7C17-4C53-A807-5ADFDCD32D3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F4DB0-DDE3-45C5-9D4D-091E4DFA5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829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B0BC-7C17-4C53-A807-5ADFDCD32D3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F4DB0-DDE3-45C5-9D4D-091E4DFA5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148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B0BC-7C17-4C53-A807-5ADFDCD32D3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F4DB0-DDE3-45C5-9D4D-091E4DFA5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22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B0BC-7C17-4C53-A807-5ADFDCD32D3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F4DB0-DDE3-45C5-9D4D-091E4DFA5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930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B0BC-7C17-4C53-A807-5ADFDCD32D3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F4DB0-DDE3-45C5-9D4D-091E4DFA5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979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B0BC-7C17-4C53-A807-5ADFDCD32D3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F4DB0-DDE3-45C5-9D4D-091E4DFA5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48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B0BC-7C17-4C53-A807-5ADFDCD32D3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F4DB0-DDE3-45C5-9D4D-091E4DFA5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336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4B0BC-7C17-4C53-A807-5ADFDCD32D3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F4DB0-DDE3-45C5-9D4D-091E4DFA5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964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8" y="32767"/>
            <a:ext cx="9116541" cy="6849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28448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Спиши текст, изменив форму слова.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/>
              <a:t>Наша дача находится за (город). Каждое лето мы ездим на (дача). За (дача) раскинулся пруд. Хорошо летом на (дача).</a:t>
            </a:r>
          </a:p>
          <a:p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525232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Образец для самопроверки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sz="5400" dirty="0">
                <a:solidFill>
                  <a:prstClr val="black"/>
                </a:solidFill>
              </a:rPr>
              <a:t>Наша да</a:t>
            </a:r>
            <a:r>
              <a:rPr lang="ru-RU" sz="5400" u="sng" dirty="0">
                <a:solidFill>
                  <a:prstClr val="black"/>
                </a:solidFill>
              </a:rPr>
              <a:t>ч</a:t>
            </a:r>
            <a:r>
              <a:rPr lang="ru-RU" sz="5400" u="sng" dirty="0">
                <a:solidFill>
                  <a:srgbClr val="FF0000"/>
                </a:solidFill>
              </a:rPr>
              <a:t>а</a:t>
            </a:r>
            <a:r>
              <a:rPr lang="ru-RU" sz="5400" u="sng" dirty="0">
                <a:solidFill>
                  <a:prstClr val="black"/>
                </a:solidFill>
              </a:rPr>
              <a:t> </a:t>
            </a:r>
            <a:r>
              <a:rPr lang="ru-RU" sz="5400" dirty="0">
                <a:solidFill>
                  <a:prstClr val="black"/>
                </a:solidFill>
              </a:rPr>
              <a:t>находится за </a:t>
            </a:r>
            <a:r>
              <a:rPr lang="ru-RU" sz="5400" dirty="0" smtClean="0">
                <a:solidFill>
                  <a:prstClr val="black"/>
                </a:solidFill>
              </a:rPr>
              <a:t>город</a:t>
            </a:r>
            <a:r>
              <a:rPr lang="ru-RU" sz="5400" dirty="0" smtClean="0">
                <a:solidFill>
                  <a:srgbClr val="FF0000"/>
                </a:solidFill>
              </a:rPr>
              <a:t>ом</a:t>
            </a:r>
            <a:r>
              <a:rPr lang="ru-RU" sz="5400" dirty="0" smtClean="0">
                <a:solidFill>
                  <a:prstClr val="black"/>
                </a:solidFill>
              </a:rPr>
              <a:t>. </a:t>
            </a:r>
            <a:r>
              <a:rPr lang="ru-RU" sz="5400" dirty="0">
                <a:solidFill>
                  <a:prstClr val="black"/>
                </a:solidFill>
              </a:rPr>
              <a:t>Каждое лето мы ездим на </a:t>
            </a:r>
            <a:r>
              <a:rPr lang="ru-RU" sz="5400" dirty="0" smtClean="0">
                <a:solidFill>
                  <a:prstClr val="black"/>
                </a:solidFill>
              </a:rPr>
              <a:t>да</a:t>
            </a:r>
            <a:r>
              <a:rPr lang="ru-RU" sz="5400" u="sng" dirty="0" smtClean="0">
                <a:solidFill>
                  <a:prstClr val="black"/>
                </a:solidFill>
              </a:rPr>
              <a:t>ч</a:t>
            </a:r>
            <a:r>
              <a:rPr lang="ru-RU" sz="5400" u="sng" dirty="0" smtClean="0">
                <a:solidFill>
                  <a:srgbClr val="FF0000"/>
                </a:solidFill>
              </a:rPr>
              <a:t>у</a:t>
            </a:r>
            <a:r>
              <a:rPr lang="ru-RU" sz="5400" dirty="0" smtClean="0">
                <a:solidFill>
                  <a:prstClr val="black"/>
                </a:solidFill>
              </a:rPr>
              <a:t>. </a:t>
            </a:r>
            <a:r>
              <a:rPr lang="ru-RU" sz="5400" dirty="0">
                <a:solidFill>
                  <a:prstClr val="black"/>
                </a:solidFill>
              </a:rPr>
              <a:t>За </a:t>
            </a:r>
            <a:r>
              <a:rPr lang="ru-RU" sz="5400" dirty="0" smtClean="0">
                <a:solidFill>
                  <a:prstClr val="black"/>
                </a:solidFill>
              </a:rPr>
              <a:t>дач</a:t>
            </a:r>
            <a:r>
              <a:rPr lang="ru-RU" sz="5400" u="sng" dirty="0" smtClean="0">
                <a:solidFill>
                  <a:srgbClr val="FF0000"/>
                </a:solidFill>
              </a:rPr>
              <a:t>ей </a:t>
            </a:r>
            <a:r>
              <a:rPr lang="ru-RU" sz="5400" dirty="0">
                <a:solidFill>
                  <a:prstClr val="black"/>
                </a:solidFill>
              </a:rPr>
              <a:t>раскинулся пруд. Хорошо летом на </a:t>
            </a:r>
            <a:r>
              <a:rPr lang="ru-RU" sz="5400" dirty="0" smtClean="0">
                <a:solidFill>
                  <a:prstClr val="black"/>
                </a:solidFill>
              </a:rPr>
              <a:t>дач</a:t>
            </a:r>
            <a:r>
              <a:rPr lang="ru-RU" sz="5400" dirty="0" smtClean="0">
                <a:solidFill>
                  <a:srgbClr val="FF0000"/>
                </a:solidFill>
              </a:rPr>
              <a:t>е</a:t>
            </a:r>
            <a:r>
              <a:rPr lang="ru-RU" sz="5400" dirty="0" smtClean="0">
                <a:solidFill>
                  <a:prstClr val="black"/>
                </a:solidFill>
              </a:rPr>
              <a:t>.</a:t>
            </a:r>
            <a:endParaRPr lang="ru-RU" sz="54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2086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7925856" cy="5817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67885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Измените форму слова. Запишите. Выделите окончание.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Лисица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9332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Вспомним!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-Что такое окончание?</a:t>
            </a:r>
          </a:p>
          <a:p>
            <a:pPr marL="0" indent="0">
              <a:buNone/>
            </a:pPr>
            <a:r>
              <a:rPr lang="ru-RU" sz="4400" dirty="0" smtClean="0"/>
              <a:t>- Как  найти окончание в слове?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850616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Вспомним!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-Что такое окончание?</a:t>
            </a:r>
          </a:p>
          <a:p>
            <a:pPr marL="0" indent="0">
              <a:buNone/>
            </a:pPr>
            <a:r>
              <a:rPr lang="ru-RU" sz="4400" dirty="0" smtClean="0"/>
              <a:t>- Как  найти окончание в слове?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719555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" r="20" b="37577"/>
          <a:stretch/>
        </p:blipFill>
        <p:spPr bwMode="auto">
          <a:xfrm>
            <a:off x="-108520" y="116632"/>
            <a:ext cx="9536031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39552" y="4581128"/>
            <a:ext cx="5486400" cy="8048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0579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95536" y="980728"/>
            <a:ext cx="7772400" cy="1470025"/>
          </a:xfrm>
        </p:spPr>
        <p:txBody>
          <a:bodyPr/>
          <a:lstStyle/>
          <a:p>
            <a:r>
              <a:rPr lang="ru-RU" dirty="0" smtClean="0"/>
              <a:t>Чтобы найти окончание, нужно </a:t>
            </a:r>
            <a:r>
              <a:rPr lang="ru-RU" u="sng" dirty="0" smtClean="0"/>
              <a:t>изменить </a:t>
            </a:r>
            <a:r>
              <a:rPr lang="ru-RU" u="sng" dirty="0" smtClean="0">
                <a:solidFill>
                  <a:srgbClr val="FF0000"/>
                </a:solidFill>
              </a:rPr>
              <a:t>форму слова</a:t>
            </a:r>
            <a:endParaRPr lang="ru-RU" u="sng" dirty="0">
              <a:solidFill>
                <a:srgbClr val="FF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39552" y="2636912"/>
            <a:ext cx="6400800" cy="1752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Девочк</a:t>
            </a:r>
            <a:r>
              <a:rPr lang="ru-RU" sz="6600" b="1" dirty="0" smtClean="0">
                <a:solidFill>
                  <a:srgbClr val="FF0000"/>
                </a:solidFill>
              </a:rPr>
              <a:t>а</a:t>
            </a:r>
            <a: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девочк</a:t>
            </a:r>
            <a:r>
              <a:rPr lang="ru-RU" sz="6600" b="1" dirty="0" smtClean="0">
                <a:solidFill>
                  <a:srgbClr val="FF0000"/>
                </a:solidFill>
              </a:rPr>
              <a:t>и</a:t>
            </a:r>
            <a: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  <a:p>
            <a:pPr>
              <a:spcBef>
                <a:spcPts val="0"/>
              </a:spcBef>
            </a:pPr>
            <a: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 девочк</a:t>
            </a:r>
            <a:r>
              <a:rPr lang="ru-RU" sz="6600" b="1" dirty="0" smtClean="0">
                <a:solidFill>
                  <a:srgbClr val="FF0000"/>
                </a:solidFill>
              </a:rPr>
              <a:t>е</a:t>
            </a:r>
            <a: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  <a:p>
            <a:pPr>
              <a:spcBef>
                <a:spcPts val="0"/>
              </a:spcBef>
            </a:pPr>
            <a: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 девочк</a:t>
            </a:r>
            <a:r>
              <a:rPr lang="ru-RU" sz="6600" b="1" dirty="0" smtClean="0">
                <a:solidFill>
                  <a:srgbClr val="FF0000"/>
                </a:solidFill>
              </a:rPr>
              <a:t>ой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919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14500"/>
            <a:ext cx="6750496" cy="5062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8924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772400" cy="1470025"/>
          </a:xfrm>
        </p:spPr>
        <p:txBody>
          <a:bodyPr/>
          <a:lstStyle/>
          <a:p>
            <a:r>
              <a:rPr lang="ru-RU" dirty="0" smtClean="0"/>
              <a:t>Прочитайте. Выделите окончание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69"/>
          <a:stretch/>
        </p:blipFill>
        <p:spPr bwMode="auto">
          <a:xfrm>
            <a:off x="539552" y="1776412"/>
            <a:ext cx="7772400" cy="508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9636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Admin\Desktop\img6 —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77948" cy="658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0661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8" t="5261" r="4857" b="13714"/>
          <a:stretch/>
        </p:blipFill>
        <p:spPr bwMode="auto">
          <a:xfrm>
            <a:off x="683568" y="1484784"/>
            <a:ext cx="7188646" cy="5087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710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5" y="-23986"/>
            <a:ext cx="9117385" cy="6849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02782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122</Words>
  <Application>Microsoft Office PowerPoint</Application>
  <PresentationFormat>Экран (4:3)</PresentationFormat>
  <Paragraphs>18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Вспомним!</vt:lpstr>
      <vt:lpstr>Презентация PowerPoint</vt:lpstr>
      <vt:lpstr>Чтобы найти окончание, нужно изменить форму слова</vt:lpstr>
      <vt:lpstr>Презентация PowerPoint</vt:lpstr>
      <vt:lpstr>Прочитайте. Выделите окончание</vt:lpstr>
      <vt:lpstr>Презентация PowerPoint</vt:lpstr>
      <vt:lpstr>Словарная работа</vt:lpstr>
      <vt:lpstr>Презентация PowerPoint</vt:lpstr>
      <vt:lpstr>Спиши текст, изменив форму слова.</vt:lpstr>
      <vt:lpstr>Образец для самопроверки</vt:lpstr>
      <vt:lpstr>Презентация PowerPoint</vt:lpstr>
      <vt:lpstr>Измените форму слова. Запишите. Выделите окончание. </vt:lpstr>
      <vt:lpstr>Вспомним!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Вспомним!</dc:title>
  <dc:creator>Windows User</dc:creator>
  <cp:lastModifiedBy>Windows User</cp:lastModifiedBy>
  <cp:revision>3</cp:revision>
  <dcterms:created xsi:type="dcterms:W3CDTF">2022-11-01T12:05:29Z</dcterms:created>
  <dcterms:modified xsi:type="dcterms:W3CDTF">2022-11-01T12:36:20Z</dcterms:modified>
</cp:coreProperties>
</file>