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63" r:id="rId5"/>
    <p:sldId id="270" r:id="rId6"/>
    <p:sldId id="262" r:id="rId7"/>
    <p:sldId id="261" r:id="rId8"/>
    <p:sldId id="260" r:id="rId9"/>
    <p:sldId id="259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 algn="l"/>
            <a:endParaRPr lang="ru-RU" sz="5400" dirty="0" smtClean="0">
              <a:solidFill>
                <a:srgbClr val="FF0000"/>
              </a:solidFill>
            </a:endParaRPr>
          </a:p>
          <a:p>
            <a:pPr lvl="0" algn="l"/>
            <a:r>
              <a:rPr lang="ru-RU" sz="5400" dirty="0" smtClean="0">
                <a:solidFill>
                  <a:srgbClr val="FF0000"/>
                </a:solidFill>
              </a:rPr>
              <a:t>Я </a:t>
            </a:r>
            <a:r>
              <a:rPr lang="ru-RU" sz="5400" dirty="0" smtClean="0">
                <a:solidFill>
                  <a:srgbClr val="FF0000"/>
                </a:solidFill>
              </a:rPr>
              <a:t>смогу </a:t>
            </a:r>
            <a:r>
              <a:rPr lang="ru-RU" sz="5400" dirty="0" smtClean="0">
                <a:solidFill>
                  <a:schemeClr val="tx1"/>
                </a:solidFill>
              </a:rPr>
              <a:t>определить время </a:t>
            </a:r>
            <a:r>
              <a:rPr lang="ru-RU" sz="5400" dirty="0" smtClean="0">
                <a:solidFill>
                  <a:schemeClr val="tx1"/>
                </a:solidFill>
              </a:rPr>
              <a:t>глагола</a:t>
            </a:r>
          </a:p>
          <a:p>
            <a:pPr lvl="0" algn="l"/>
            <a:endParaRPr lang="ru-RU" sz="5400" dirty="0" smtClean="0">
              <a:solidFill>
                <a:schemeClr val="tx1"/>
              </a:solidFill>
            </a:endParaRPr>
          </a:p>
          <a:p>
            <a:pPr lvl="0" algn="l"/>
            <a:r>
              <a:rPr lang="ru-RU" sz="5400" dirty="0" smtClean="0">
                <a:solidFill>
                  <a:srgbClr val="FF0000"/>
                </a:solidFill>
              </a:rPr>
              <a:t>Я смогу </a:t>
            </a:r>
            <a:r>
              <a:rPr lang="ru-RU" sz="5400" dirty="0" smtClean="0">
                <a:solidFill>
                  <a:schemeClr val="tx1"/>
                </a:solidFill>
              </a:rPr>
              <a:t>найти </a:t>
            </a:r>
            <a:r>
              <a:rPr lang="ru-RU" sz="5400" dirty="0" smtClean="0">
                <a:solidFill>
                  <a:schemeClr val="tx1"/>
                </a:solidFill>
              </a:rPr>
              <a:t>глагол в неопределённой форме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Цель: </a:t>
            </a:r>
            <a:r>
              <a:rPr lang="ru-RU" sz="6600" dirty="0" smtClean="0">
                <a:solidFill>
                  <a:schemeClr val="tx1"/>
                </a:solidFill>
              </a:rPr>
              <a:t>повторить, что такое</a:t>
            </a:r>
            <a:r>
              <a:rPr lang="ru-RU" sz="6600" dirty="0" smtClean="0">
                <a:solidFill>
                  <a:srgbClr val="00B050"/>
                </a:solidFill>
              </a:rPr>
              <a:t> </a:t>
            </a:r>
            <a:r>
              <a:rPr lang="ru-RU" sz="6600" b="1" dirty="0" smtClean="0">
                <a:solidFill>
                  <a:srgbClr val="00B050"/>
                </a:solidFill>
              </a:rPr>
              <a:t>глагол</a:t>
            </a:r>
            <a:r>
              <a:rPr lang="ru-RU" sz="6600" dirty="0" smtClean="0">
                <a:solidFill>
                  <a:srgbClr val="00B050"/>
                </a:solidFill>
              </a:rPr>
              <a:t> </a:t>
            </a:r>
            <a:endParaRPr lang="ru-RU" dirty="0" smtClean="0">
              <a:solidFill>
                <a:srgbClr val="00B050"/>
              </a:solidFill>
            </a:endParaRPr>
          </a:p>
          <a:p>
            <a:pPr algn="l"/>
            <a:endParaRPr lang="ru-RU" dirty="0" smtClean="0"/>
          </a:p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Задачи:</a:t>
            </a:r>
          </a:p>
          <a:p>
            <a:pPr algn="l">
              <a:buFontTx/>
              <a:buChar char="-"/>
            </a:pPr>
            <a:r>
              <a:rPr lang="ru-RU" sz="5400" dirty="0" smtClean="0">
                <a:solidFill>
                  <a:schemeClr val="tx1"/>
                </a:solidFill>
              </a:rPr>
              <a:t> вспомнить, что такое </a:t>
            </a:r>
            <a:r>
              <a:rPr lang="ru-RU" sz="5400" b="1" dirty="0" smtClean="0">
                <a:solidFill>
                  <a:srgbClr val="00B050"/>
                </a:solidFill>
              </a:rPr>
              <a:t>глагол</a:t>
            </a:r>
          </a:p>
          <a:p>
            <a:pPr algn="l">
              <a:buFontTx/>
              <a:buChar char="-"/>
            </a:pPr>
            <a:r>
              <a:rPr lang="ru-RU" sz="5400" dirty="0" smtClean="0">
                <a:solidFill>
                  <a:schemeClr val="tx1"/>
                </a:solidFill>
              </a:rPr>
              <a:t> </a:t>
            </a:r>
            <a:r>
              <a:rPr lang="ru-RU" sz="5400" dirty="0" smtClean="0">
                <a:solidFill>
                  <a:schemeClr val="tx1"/>
                </a:solidFill>
              </a:rPr>
              <a:t>применить знания, выполняя </a:t>
            </a:r>
            <a:r>
              <a:rPr lang="ru-RU" sz="5400" b="1" dirty="0" smtClean="0">
                <a:solidFill>
                  <a:srgbClr val="00B050"/>
                </a:solidFill>
              </a:rPr>
              <a:t>задания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lvl="0" algn="l"/>
            <a:r>
              <a:rPr lang="ru-RU" sz="7200" b="1" dirty="0" smtClean="0">
                <a:solidFill>
                  <a:srgbClr val="FF0000"/>
                </a:solidFill>
              </a:rPr>
              <a:t>Кто спит весною, плачет зимою</a:t>
            </a:r>
            <a:r>
              <a:rPr lang="ru-RU" sz="7200" b="1" dirty="0" smtClean="0">
                <a:solidFill>
                  <a:srgbClr val="FF0000"/>
                </a:solidFill>
              </a:rPr>
              <a:t>.</a:t>
            </a:r>
          </a:p>
          <a:p>
            <a:pPr lvl="0" algn="l"/>
            <a:endParaRPr lang="ru-RU" sz="7200" dirty="0" smtClean="0"/>
          </a:p>
          <a:p>
            <a:pPr lvl="0" algn="r"/>
            <a:r>
              <a:rPr lang="ru-RU" sz="7200" b="1" dirty="0" smtClean="0">
                <a:solidFill>
                  <a:srgbClr val="00B050"/>
                </a:solidFill>
              </a:rPr>
              <a:t>Кто весною потрудится, тот осенью повеселится.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sz="11500" b="1" dirty="0" smtClean="0">
                <a:solidFill>
                  <a:srgbClr val="FF0000"/>
                </a:solidFill>
              </a:rPr>
              <a:t>Тема урока: </a:t>
            </a:r>
          </a:p>
          <a:p>
            <a:r>
              <a:rPr lang="ru-RU" sz="11500" b="1" dirty="0" smtClean="0">
                <a:solidFill>
                  <a:schemeClr val="tx1"/>
                </a:solidFill>
              </a:rPr>
              <a:t>Глагол</a:t>
            </a:r>
            <a:endParaRPr lang="ru-RU" sz="1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Цель: </a:t>
            </a:r>
            <a:r>
              <a:rPr lang="ru-RU" sz="6600" dirty="0" smtClean="0">
                <a:solidFill>
                  <a:schemeClr val="tx1"/>
                </a:solidFill>
              </a:rPr>
              <a:t>повторить, что такое ……..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endParaRPr lang="ru-RU" dirty="0" smtClean="0"/>
          </a:p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Задачи:</a:t>
            </a:r>
          </a:p>
          <a:p>
            <a:pPr algn="l">
              <a:buFontTx/>
              <a:buChar char="-"/>
            </a:pPr>
            <a:r>
              <a:rPr lang="ru-RU" sz="5400" dirty="0" smtClean="0">
                <a:solidFill>
                  <a:schemeClr val="tx1"/>
                </a:solidFill>
              </a:rPr>
              <a:t> вспомнить, что такое …….</a:t>
            </a:r>
          </a:p>
          <a:p>
            <a:pPr algn="l">
              <a:buFontTx/>
              <a:buChar char="-"/>
            </a:pPr>
            <a:r>
              <a:rPr lang="ru-RU" sz="5400" dirty="0" smtClean="0">
                <a:solidFill>
                  <a:schemeClr val="tx1"/>
                </a:solidFill>
              </a:rPr>
              <a:t> </a:t>
            </a:r>
            <a:r>
              <a:rPr lang="ru-RU" sz="5400" dirty="0" smtClean="0">
                <a:solidFill>
                  <a:schemeClr val="tx1"/>
                </a:solidFill>
              </a:rPr>
              <a:t>применить знания, выполняя ……..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Цель: </a:t>
            </a:r>
            <a:r>
              <a:rPr lang="ru-RU" sz="6600" dirty="0" smtClean="0">
                <a:solidFill>
                  <a:schemeClr val="tx1"/>
                </a:solidFill>
              </a:rPr>
              <a:t>повторить, что такое</a:t>
            </a:r>
            <a:r>
              <a:rPr lang="ru-RU" sz="6600" dirty="0" smtClean="0">
                <a:solidFill>
                  <a:srgbClr val="00B050"/>
                </a:solidFill>
              </a:rPr>
              <a:t> </a:t>
            </a:r>
            <a:r>
              <a:rPr lang="ru-RU" sz="6600" b="1" dirty="0" smtClean="0">
                <a:solidFill>
                  <a:srgbClr val="00B050"/>
                </a:solidFill>
              </a:rPr>
              <a:t>глагол</a:t>
            </a:r>
            <a:r>
              <a:rPr lang="ru-RU" sz="6600" dirty="0" smtClean="0">
                <a:solidFill>
                  <a:srgbClr val="00B050"/>
                </a:solidFill>
              </a:rPr>
              <a:t> </a:t>
            </a:r>
            <a:endParaRPr lang="ru-RU" dirty="0" smtClean="0">
              <a:solidFill>
                <a:srgbClr val="00B050"/>
              </a:solidFill>
            </a:endParaRPr>
          </a:p>
          <a:p>
            <a:pPr algn="l"/>
            <a:endParaRPr lang="ru-RU" dirty="0" smtClean="0"/>
          </a:p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Задачи:</a:t>
            </a:r>
          </a:p>
          <a:p>
            <a:pPr algn="l">
              <a:buFontTx/>
              <a:buChar char="-"/>
            </a:pPr>
            <a:r>
              <a:rPr lang="ru-RU" sz="5400" dirty="0" smtClean="0">
                <a:solidFill>
                  <a:schemeClr val="tx1"/>
                </a:solidFill>
              </a:rPr>
              <a:t> вспомнить, что такое </a:t>
            </a:r>
            <a:r>
              <a:rPr lang="ru-RU" sz="5400" b="1" dirty="0" smtClean="0">
                <a:solidFill>
                  <a:srgbClr val="00B050"/>
                </a:solidFill>
              </a:rPr>
              <a:t>глагол</a:t>
            </a:r>
          </a:p>
          <a:p>
            <a:pPr algn="l">
              <a:buFontTx/>
              <a:buChar char="-"/>
            </a:pPr>
            <a:r>
              <a:rPr lang="ru-RU" sz="5400" dirty="0" smtClean="0">
                <a:solidFill>
                  <a:schemeClr val="tx1"/>
                </a:solidFill>
              </a:rPr>
              <a:t> </a:t>
            </a:r>
            <a:r>
              <a:rPr lang="ru-RU" sz="5400" dirty="0" smtClean="0">
                <a:solidFill>
                  <a:schemeClr val="tx1"/>
                </a:solidFill>
              </a:rPr>
              <a:t>применить знания, выполняя </a:t>
            </a:r>
            <a:r>
              <a:rPr lang="ru-RU" sz="5400" b="1" dirty="0" smtClean="0">
                <a:solidFill>
                  <a:srgbClr val="00B050"/>
                </a:solidFill>
              </a:rPr>
              <a:t>задания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lvl="0" algn="l"/>
            <a:r>
              <a:rPr lang="ru-RU" sz="11400" b="1" dirty="0" smtClean="0">
                <a:solidFill>
                  <a:schemeClr val="tx1"/>
                </a:solidFill>
              </a:rPr>
              <a:t>Клевать </a:t>
            </a:r>
            <a:r>
              <a:rPr lang="ru-RU" sz="11400" b="1" dirty="0" smtClean="0">
                <a:solidFill>
                  <a:schemeClr val="tx1"/>
                </a:solidFill>
              </a:rPr>
              <a:t>носом </a:t>
            </a:r>
            <a:r>
              <a:rPr lang="ru-RU" sz="11400" b="1" dirty="0" smtClean="0">
                <a:solidFill>
                  <a:schemeClr val="tx1"/>
                </a:solidFill>
              </a:rPr>
              <a:t>–</a:t>
            </a:r>
          </a:p>
          <a:p>
            <a:pPr lvl="0" algn="l"/>
            <a:endParaRPr lang="ru-RU" sz="7100" b="1" dirty="0" smtClean="0">
              <a:solidFill>
                <a:schemeClr val="tx1"/>
              </a:solidFill>
            </a:endParaRPr>
          </a:p>
          <a:p>
            <a:pPr lvl="0" algn="l"/>
            <a:r>
              <a:rPr lang="ru-RU" sz="12600" b="1" dirty="0" smtClean="0">
                <a:solidFill>
                  <a:schemeClr val="tx1"/>
                </a:solidFill>
              </a:rPr>
              <a:t>Унести </a:t>
            </a:r>
            <a:r>
              <a:rPr lang="ru-RU" sz="12600" b="1" dirty="0" smtClean="0">
                <a:solidFill>
                  <a:schemeClr val="tx1"/>
                </a:solidFill>
              </a:rPr>
              <a:t>ноги – </a:t>
            </a:r>
            <a:endParaRPr lang="ru-RU" sz="12600" b="1" dirty="0" smtClean="0">
              <a:solidFill>
                <a:schemeClr val="tx1"/>
              </a:solidFill>
            </a:endParaRPr>
          </a:p>
          <a:p>
            <a:pPr lvl="0" algn="l"/>
            <a:endParaRPr lang="ru-RU" sz="7200" b="1" dirty="0" smtClean="0">
              <a:solidFill>
                <a:schemeClr val="tx1"/>
              </a:solidFill>
            </a:endParaRPr>
          </a:p>
          <a:p>
            <a:pPr lvl="0" algn="l"/>
            <a:r>
              <a:rPr lang="ru-RU" sz="12600" b="1" dirty="0" smtClean="0">
                <a:solidFill>
                  <a:schemeClr val="tx1"/>
                </a:solidFill>
              </a:rPr>
              <a:t>Зарубить на носу – </a:t>
            </a:r>
            <a:endParaRPr lang="ru-RU" sz="12600" b="1" dirty="0" smtClean="0">
              <a:solidFill>
                <a:schemeClr val="tx1"/>
              </a:solidFill>
            </a:endParaRPr>
          </a:p>
          <a:p>
            <a:pPr lvl="0" algn="l"/>
            <a:endParaRPr lang="ru-RU" sz="7200" b="1" dirty="0" smtClean="0">
              <a:solidFill>
                <a:schemeClr val="tx1"/>
              </a:solidFill>
            </a:endParaRPr>
          </a:p>
          <a:p>
            <a:pPr lvl="0" algn="l"/>
            <a:r>
              <a:rPr lang="ru-RU" sz="11500" b="1" dirty="0" smtClean="0">
                <a:solidFill>
                  <a:schemeClr val="tx1"/>
                </a:solidFill>
              </a:rPr>
              <a:t>Путаться под ногами –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ru-RU" sz="8800" b="1" dirty="0" smtClean="0">
                <a:solidFill>
                  <a:schemeClr val="tx1"/>
                </a:solidFill>
              </a:rPr>
              <a:t>Зелень – </a:t>
            </a:r>
            <a:endParaRPr lang="ru-RU" sz="8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8800" b="1" dirty="0" smtClean="0">
                <a:solidFill>
                  <a:schemeClr val="tx1"/>
                </a:solidFill>
              </a:rPr>
              <a:t>крик </a:t>
            </a:r>
            <a:r>
              <a:rPr lang="ru-RU" sz="8800" b="1" dirty="0" smtClean="0">
                <a:solidFill>
                  <a:schemeClr val="tx1"/>
                </a:solidFill>
              </a:rPr>
              <a:t>– </a:t>
            </a:r>
            <a:endParaRPr lang="ru-RU" sz="8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8800" b="1" dirty="0" smtClean="0">
                <a:solidFill>
                  <a:schemeClr val="tx1"/>
                </a:solidFill>
              </a:rPr>
              <a:t>свет </a:t>
            </a:r>
            <a:r>
              <a:rPr lang="ru-RU" sz="8800" b="1" dirty="0" smtClean="0">
                <a:solidFill>
                  <a:schemeClr val="tx1"/>
                </a:solidFill>
              </a:rPr>
              <a:t>– </a:t>
            </a:r>
            <a:endParaRPr lang="ru-RU" sz="8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8800" b="1" dirty="0" smtClean="0">
                <a:solidFill>
                  <a:schemeClr val="tx1"/>
                </a:solidFill>
              </a:rPr>
              <a:t>корм </a:t>
            </a:r>
            <a:r>
              <a:rPr lang="ru-RU" sz="8800" b="1" dirty="0" smtClean="0">
                <a:solidFill>
                  <a:schemeClr val="tx1"/>
                </a:solidFill>
              </a:rPr>
              <a:t>– </a:t>
            </a:r>
            <a:endParaRPr lang="ru-RU" sz="8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 algn="l"/>
            <a:r>
              <a:rPr lang="ru-RU" sz="6000" b="1" dirty="0" smtClean="0">
                <a:solidFill>
                  <a:srgbClr val="FF0000"/>
                </a:solidFill>
              </a:rPr>
              <a:t>глагол – </a:t>
            </a:r>
            <a:r>
              <a:rPr lang="ru-RU" sz="6000" b="1" dirty="0" smtClean="0">
                <a:solidFill>
                  <a:schemeClr val="tx1"/>
                </a:solidFill>
              </a:rPr>
              <a:t>это....</a:t>
            </a:r>
          </a:p>
          <a:p>
            <a:pPr lvl="0" algn="l"/>
            <a:r>
              <a:rPr lang="ru-RU" sz="6000" b="1" dirty="0" smtClean="0">
                <a:solidFill>
                  <a:srgbClr val="FF0000"/>
                </a:solidFill>
              </a:rPr>
              <a:t>обозначает</a:t>
            </a:r>
            <a:r>
              <a:rPr lang="ru-RU" sz="6000" b="1" dirty="0" smtClean="0">
                <a:solidFill>
                  <a:schemeClr val="tx1"/>
                </a:solidFill>
              </a:rPr>
              <a:t>....</a:t>
            </a:r>
          </a:p>
          <a:p>
            <a:pPr lvl="0" algn="l"/>
            <a:r>
              <a:rPr lang="ru-RU" sz="6000" b="1" dirty="0" smtClean="0">
                <a:solidFill>
                  <a:srgbClr val="FF0000"/>
                </a:solidFill>
              </a:rPr>
              <a:t>отвечает</a:t>
            </a:r>
            <a:r>
              <a:rPr lang="ru-RU" sz="6000" b="1" dirty="0" smtClean="0">
                <a:solidFill>
                  <a:schemeClr val="tx1"/>
                </a:solidFill>
              </a:rPr>
              <a:t>......</a:t>
            </a:r>
          </a:p>
          <a:p>
            <a:pPr lvl="0" algn="l"/>
            <a:r>
              <a:rPr lang="ru-RU" sz="6000" b="1" dirty="0" smtClean="0">
                <a:solidFill>
                  <a:srgbClr val="FF0000"/>
                </a:solidFill>
              </a:rPr>
              <a:t>изменяется по</a:t>
            </a:r>
            <a:r>
              <a:rPr lang="ru-RU" sz="6000" b="1" dirty="0" smtClean="0">
                <a:solidFill>
                  <a:schemeClr val="tx1"/>
                </a:solidFill>
              </a:rPr>
              <a:t>........</a:t>
            </a:r>
          </a:p>
          <a:p>
            <a:pPr lvl="0" algn="l"/>
            <a:r>
              <a:rPr lang="ru-RU" sz="6000" b="1" dirty="0" smtClean="0">
                <a:solidFill>
                  <a:srgbClr val="FF0000"/>
                </a:solidFill>
              </a:rPr>
              <a:t>в </a:t>
            </a:r>
            <a:r>
              <a:rPr lang="ru-RU" sz="6000" b="1" dirty="0" smtClean="0">
                <a:solidFill>
                  <a:srgbClr val="FF0000"/>
                </a:solidFill>
              </a:rPr>
              <a:t>предложении</a:t>
            </a:r>
            <a:r>
              <a:rPr lang="ru-RU" sz="6000" b="1" dirty="0" smtClean="0">
                <a:solidFill>
                  <a:schemeClr val="tx1"/>
                </a:solidFill>
              </a:rPr>
              <a:t>.....</a:t>
            </a:r>
            <a:endParaRPr lang="ru-RU" sz="6000" b="1" dirty="0" smtClean="0">
              <a:solidFill>
                <a:schemeClr val="tx1"/>
              </a:solidFill>
            </a:endParaRPr>
          </a:p>
          <a:p>
            <a:pPr lvl="0" algn="l"/>
            <a:r>
              <a:rPr lang="ru-RU" sz="6000" b="1" dirty="0" smtClean="0">
                <a:solidFill>
                  <a:srgbClr val="FF0000"/>
                </a:solidFill>
              </a:rPr>
              <a:t>делает нашу речь</a:t>
            </a:r>
            <a:r>
              <a:rPr lang="ru-RU" sz="6000" b="1" dirty="0" smtClean="0">
                <a:solidFill>
                  <a:schemeClr val="tx1"/>
                </a:solidFill>
              </a:rPr>
              <a:t>......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 algn="l"/>
            <a:endParaRPr lang="ru-RU" sz="1000" dirty="0" smtClean="0">
              <a:solidFill>
                <a:srgbClr val="FF0000"/>
              </a:solidFill>
            </a:endParaRPr>
          </a:p>
          <a:p>
            <a:pPr lvl="0" algn="l"/>
            <a:r>
              <a:rPr lang="ru-RU" sz="5400" dirty="0" smtClean="0">
                <a:solidFill>
                  <a:srgbClr val="FF0000"/>
                </a:solidFill>
              </a:rPr>
              <a:t>Я </a:t>
            </a:r>
            <a:r>
              <a:rPr lang="ru-RU" sz="5400" dirty="0" smtClean="0">
                <a:solidFill>
                  <a:srgbClr val="FF0000"/>
                </a:solidFill>
              </a:rPr>
              <a:t>знаю, </a:t>
            </a:r>
            <a:r>
              <a:rPr lang="ru-RU" sz="5400" dirty="0" smtClean="0">
                <a:solidFill>
                  <a:schemeClr val="tx1"/>
                </a:solidFill>
              </a:rPr>
              <a:t>что такое глагол</a:t>
            </a:r>
          </a:p>
          <a:p>
            <a:pPr lvl="0" algn="l"/>
            <a:endParaRPr lang="ru-RU" sz="5400" dirty="0" smtClean="0">
              <a:solidFill>
                <a:srgbClr val="FF0000"/>
              </a:solidFill>
            </a:endParaRPr>
          </a:p>
          <a:p>
            <a:pPr lvl="0" algn="l"/>
            <a:r>
              <a:rPr lang="ru-RU" sz="5400" dirty="0" smtClean="0">
                <a:solidFill>
                  <a:srgbClr val="FF0000"/>
                </a:solidFill>
              </a:rPr>
              <a:t>Я </a:t>
            </a:r>
            <a:r>
              <a:rPr lang="ru-RU" sz="5400" dirty="0" smtClean="0">
                <a:solidFill>
                  <a:srgbClr val="FF0000"/>
                </a:solidFill>
              </a:rPr>
              <a:t>знаю, </a:t>
            </a:r>
            <a:r>
              <a:rPr lang="ru-RU" sz="5400" dirty="0" smtClean="0">
                <a:solidFill>
                  <a:schemeClr val="tx1"/>
                </a:solidFill>
              </a:rPr>
              <a:t>что обозначает глагол</a:t>
            </a:r>
          </a:p>
          <a:p>
            <a:pPr lvl="0" algn="l"/>
            <a:endParaRPr lang="ru-RU" sz="5400" dirty="0" smtClean="0">
              <a:solidFill>
                <a:srgbClr val="FF0000"/>
              </a:solidFill>
            </a:endParaRPr>
          </a:p>
          <a:p>
            <a:pPr lvl="0" algn="l"/>
            <a:r>
              <a:rPr lang="ru-RU" sz="5400" dirty="0" smtClean="0">
                <a:solidFill>
                  <a:srgbClr val="FF0000"/>
                </a:solidFill>
              </a:rPr>
              <a:t>Я </a:t>
            </a:r>
            <a:r>
              <a:rPr lang="ru-RU" sz="5400" dirty="0" smtClean="0">
                <a:solidFill>
                  <a:srgbClr val="FF0000"/>
                </a:solidFill>
              </a:rPr>
              <a:t>знаю, </a:t>
            </a:r>
            <a:r>
              <a:rPr lang="ru-RU" sz="5400" dirty="0" smtClean="0">
                <a:solidFill>
                  <a:schemeClr val="tx1"/>
                </a:solidFill>
              </a:rPr>
              <a:t>на какие вопросы отвечает глагол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</cp:revision>
  <dcterms:created xsi:type="dcterms:W3CDTF">2022-04-10T16:50:10Z</dcterms:created>
  <dcterms:modified xsi:type="dcterms:W3CDTF">2022-04-10T17:00:18Z</dcterms:modified>
</cp:coreProperties>
</file>