
<file path=[Content_Types].xml><?xml version="1.0" encoding="utf-8"?>
<Types xmlns="http://schemas.openxmlformats.org/package/2006/content-types">
  <Default Extension="wmf" ContentType="image/x-wmf"/>
  <Default Extension="png" ContentType="image/png"/>
  <Default Extension="jpg" ContentType="image/jpeg"/>
  <Default Extension="jpeg" ContentType="image/jpeg"/>
  <Default Extension="xml" ContentType="application/xml"/>
  <Default Extension="rels" ContentType="application/vnd.openxmlformats-package.relationships+xml"/>
  <Default Extension="bin" ContentType="application/vnd.openxmlformats-officedocument.oleObject"/>
  <Override PartName="/ppt/slides/slide25.xml" ContentType="application/vnd.openxmlformats-officedocument.presentationml.slide+xml"/>
  <Override PartName="/ppt/slides/slide23.xml" ContentType="application/vnd.openxmlformats-officedocument.presentationml.slide+xml"/>
  <Override PartName="/ppt/slides/slide22.xml" ContentType="application/vnd.openxmlformats-officedocument.presentationml.slide+xml"/>
  <Override PartName="/ppt/slides/slide19.xml" ContentType="application/vnd.openxmlformats-officedocument.presentationml.slide+xml"/>
  <Override PartName="/ppt/slides/slide18.xml" ContentType="application/vnd.openxmlformats-officedocument.presentationml.slide+xml"/>
  <Override PartName="/ppt/slides/slide17.xml" ContentType="application/vnd.openxmlformats-officedocument.presentationml.slide+xml"/>
  <Override PartName="/ppt/slides/slide13.xml" ContentType="application/vnd.openxmlformats-officedocument.presentationml.slide+xml"/>
  <Override PartName="/ppt/slides/slide20.xml" ContentType="application/vnd.openxmlformats-officedocument.presentationml.slide+xml"/>
  <Override PartName="/ppt/slides/slide11.xml" ContentType="application/vnd.openxmlformats-officedocument.presentationml.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slides/slide7.xml" ContentType="application/vnd.openxmlformats-officedocument.presentationml.slide+xml"/>
  <Override PartName="/ppt/slides/slide6.xml" ContentType="application/vnd.openxmlformats-officedocument.presentationml.slide+xml"/>
  <Override PartName="/ppt/slides/slide15.xml" ContentType="application/vnd.openxmlformats-officedocument.presentationml.slide+xml"/>
  <Override PartName="/ppt/slides/slide3.xml" ContentType="application/vnd.openxmlformats-officedocument.presentationml.slide+xml"/>
  <Override PartName="/ppt/slides/slide12.xml" ContentType="application/vnd.openxmlformats-officedocument.presentationml.slide+xml"/>
  <Override PartName="/ppt/slides/slide8.xml" ContentType="application/vnd.openxmlformats-officedocument.presentationml.slide+xml"/>
  <Override PartName="/ppt/slideLayouts/slideLayout9.xml" ContentType="application/vnd.openxmlformats-officedocument.presentationml.slideLayout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s/slide1.xml" ContentType="application/vnd.openxmlformats-officedocument.presentationml.slide+xml"/>
  <Override PartName="/ppt/slideLayouts/slideLayout8.xml" ContentType="application/vnd.openxmlformats-officedocument.presentationml.slideLayout+xml"/>
  <Override PartName="/ppt/slides/slide9.xml" ContentType="application/vnd.openxmlformats-officedocument.presentationml.slide+xml"/>
  <Override PartName="/ppt/slideLayouts/slideLayout2.xml" ContentType="application/vnd.openxmlformats-officedocument.presentationml.slideLayout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14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24.xml" ContentType="application/vnd.openxmlformats-officedocument.presentationml.slide+xml"/>
  <Override PartName="/ppt/slideLayouts/slideLayout11.xml" ContentType="application/vnd.openxmlformats-officedocument.presentationml.slideLayout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slides/slide16.xml" ContentType="application/vnd.openxmlformats-officedocument.presentationml.slide+xml"/>
  <Override PartName="/ppt/slideLayouts/slideLayout1.xml" ContentType="application/vnd.openxmlformats-officedocument.presentationml.slideLayout+xml"/>
  <Override PartName="/ppt/slides/slide2.xml" ContentType="application/vnd.openxmlformats-officedocument.presentationml.slide+xml"/>
  <Override PartName="/ppt/viewProps.xml" ContentType="application/vnd.openxmlformats-officedocument.presentationml.viewProps+xml"/>
  <Override PartName="/ppt/slideLayouts/slideLayout6.xml" ContentType="application/vnd.openxmlformats-officedocument.presentationml.slideLayout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entation.xml" ContentType="application/vnd.openxmlformats-officedocument.presentationml.presentation.main+xml"/>
</Types>
</file>

<file path=_rels/.rels><?xml version="1.0" encoding="UTF-8" standalone="yes"?><Relationships xmlns="http://schemas.openxmlformats.org/package/2006/relationships"><Relationship Id="rId3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2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aveSubsetFonts="1">
  <p:sldMasterIdLst>
    <p:sldMasterId id="2147483648" r:id="rId1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</p:sldIdLst>
  <p:sldSz cx="12192000" cy="6858000"/>
  <p:notesSz cx="12192000" cy="6858000"/>
  <p:defaultTextStyle>
    <a:defPPr>
      <a:defRPr lang="ru-RU"/>
    </a:defPPr>
    <a:lvl1pPr marL="0" algn="l" defTabSz="914400">
      <a:defRPr sz="18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>
      <a:defRPr sz="18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>
      <a:defRPr sz="18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>
      <a:defRPr sz="18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>
      <a:defRPr sz="18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>
      <a:defRPr sz="18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>
      <a:defRPr sz="18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>
      <a:defRPr sz="18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>
      <a:defRPr sz="18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236" y="-90"/>
      </p:cViewPr>
      <p:guideLst>
        <p:guide pos="2160" orient="horz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theme" Target="theme/theme1.xml"/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slide" Target="slides/slide3.xml"/><Relationship Id="rId6" Type="http://schemas.openxmlformats.org/officeDocument/2006/relationships/slide" Target="slides/slide4.xml"/><Relationship Id="rId7" Type="http://schemas.openxmlformats.org/officeDocument/2006/relationships/slide" Target="slides/slide5.xml"/><Relationship Id="rId8" Type="http://schemas.openxmlformats.org/officeDocument/2006/relationships/slide" Target="slides/slide6.xml"/><Relationship Id="rId9" Type="http://schemas.openxmlformats.org/officeDocument/2006/relationships/slide" Target="slides/slide7.xml"/><Relationship Id="rId10" Type="http://schemas.openxmlformats.org/officeDocument/2006/relationships/slide" Target="slides/slide8.xml"/><Relationship Id="rId11" Type="http://schemas.openxmlformats.org/officeDocument/2006/relationships/slide" Target="slides/slide9.xml"/><Relationship Id="rId12" Type="http://schemas.openxmlformats.org/officeDocument/2006/relationships/slide" Target="slides/slide10.xml"/><Relationship Id="rId13" Type="http://schemas.openxmlformats.org/officeDocument/2006/relationships/slide" Target="slides/slide11.xml"/><Relationship Id="rId14" Type="http://schemas.openxmlformats.org/officeDocument/2006/relationships/slide" Target="slides/slide12.xml"/><Relationship Id="rId15" Type="http://schemas.openxmlformats.org/officeDocument/2006/relationships/slide" Target="slides/slide13.xml"/><Relationship Id="rId16" Type="http://schemas.openxmlformats.org/officeDocument/2006/relationships/slide" Target="slides/slide14.xml"/><Relationship Id="rId17" Type="http://schemas.openxmlformats.org/officeDocument/2006/relationships/slide" Target="slides/slide15.xml"/><Relationship Id="rId18" Type="http://schemas.openxmlformats.org/officeDocument/2006/relationships/slide" Target="slides/slide16.xml"/><Relationship Id="rId19" Type="http://schemas.openxmlformats.org/officeDocument/2006/relationships/slide" Target="slides/slide17.xml"/><Relationship Id="rId20" Type="http://schemas.openxmlformats.org/officeDocument/2006/relationships/slide" Target="slides/slide18.xml"/><Relationship Id="rId21" Type="http://schemas.openxmlformats.org/officeDocument/2006/relationships/slide" Target="slides/slide19.xml"/><Relationship Id="rId22" Type="http://schemas.openxmlformats.org/officeDocument/2006/relationships/slide" Target="slides/slide20.xml"/><Relationship Id="rId23" Type="http://schemas.openxmlformats.org/officeDocument/2006/relationships/slide" Target="slides/slide21.xml"/><Relationship Id="rId24" Type="http://schemas.openxmlformats.org/officeDocument/2006/relationships/slide" Target="slides/slide22.xml"/><Relationship Id="rId25" Type="http://schemas.openxmlformats.org/officeDocument/2006/relationships/slide" Target="slides/slide23.xml"/><Relationship Id="rId26" Type="http://schemas.openxmlformats.org/officeDocument/2006/relationships/slide" Target="slides/slide24.xml"/><Relationship Id="rId27" Type="http://schemas.openxmlformats.org/officeDocument/2006/relationships/slide" Target="slides/slide25.xml"/><Relationship Id="rId28" Type="http://schemas.openxmlformats.org/officeDocument/2006/relationships/presProps" Target="presProps.xml" /><Relationship Id="rId29" Type="http://schemas.openxmlformats.org/officeDocument/2006/relationships/tableStyles" Target="tableStyles.xml" /><Relationship Id="rId30" Type="http://schemas.openxmlformats.org/officeDocument/2006/relationships/viewProps" Target="viewProps.xml" 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title" userDrawn="1">
  <p:cSld name="Титульный слайд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0"/>
          <p:cNvSpPr>
            <a:spLocks noGrp="1"/>
          </p:cNvSpPr>
          <p:nvPr isPhoto="0" userDrawn="0">
            <p:ph type="ctrTitle" hasCustomPrompt="0"/>
          </p:nvPr>
        </p:nvSpPr>
        <p:spPr bwMode="auto"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Подзаголовок 2" hidden="0"/>
          <p:cNvSpPr>
            <a:spLocks noGrp="1"/>
          </p:cNvSpPr>
          <p:nvPr isPhoto="0" userDrawn="0">
            <p:ph type="subTitle" idx="1" hasCustomPrompt="0"/>
          </p:nvPr>
        </p:nvSpPr>
        <p:spPr bwMode="auto"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>
              <a:defRPr/>
            </a:pPr>
            <a:r>
              <a:rPr lang="ru-RU"/>
              <a:t>Образец подзаголовка</a:t>
            </a:r>
            <a:endParaRPr lang="ru-RU"/>
          </a:p>
        </p:txBody>
      </p:sp>
      <p:sp>
        <p:nvSpPr>
          <p:cNvPr id="4" name="Дата 3" hidden="0"/>
          <p:cNvSpPr>
            <a:spLocks noGrp="1"/>
          </p:cNvSpPr>
          <p:nvPr isPhoto="0" userDrawn="0">
            <p:ph type="dt" sz="half" idx="10" hasCustomPrompt="0"/>
          </p:nvPr>
        </p:nvSpPr>
        <p:spPr bwMode="auto"/>
        <p:txBody>
          <a:bodyPr/>
          <a:lstStyle/>
          <a:p>
            <a:pPr>
              <a:defRPr/>
            </a:pPr>
            <a:fld id="{BCC18F51-09EC-435C-A3BA-64A766E099C0}" type="datetimeFigureOut">
              <a:rPr lang="ru-RU"/>
              <a:t/>
            </a:fld>
            <a:endParaRPr lang="ru-RU"/>
          </a:p>
        </p:txBody>
      </p:sp>
      <p:sp>
        <p:nvSpPr>
          <p:cNvPr id="5" name="Нижний колонтитул 4" hidden="0"/>
          <p:cNvSpPr>
            <a:spLocks noGrp="1"/>
          </p:cNvSpPr>
          <p:nvPr isPhoto="0" userDrawn="0">
            <p:ph type="ftr" sz="quarter" idx="11" hasCustomPrompt="0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 hidden="0"/>
          <p:cNvSpPr>
            <a:spLocks noGrp="1"/>
          </p:cNvSpPr>
          <p:nvPr isPhoto="0" userDrawn="0">
            <p:ph type="sldNum" sz="quarter" idx="12" hasCustomPrompt="0"/>
          </p:nvPr>
        </p:nvSpPr>
        <p:spPr bwMode="auto"/>
        <p:txBody>
          <a:bodyPr/>
          <a:lstStyle/>
          <a:p>
            <a:pPr>
              <a:defRPr/>
            </a:pPr>
            <a:fld id="{08395586-F03A-48D1-94DF-16B239DF4FB5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vertTx" userDrawn="1">
  <p:cSld name="Заголовок и вертикальный текст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0"/>
          <p:cNvSpPr>
            <a:spLocks noGrp="1"/>
          </p:cNvSpPr>
          <p:nvPr isPhoto="0" userDrawn="0">
            <p:ph type="title" hasCustomPrompt="0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Вертикальный текст 2" hidden="0"/>
          <p:cNvSpPr>
            <a:spLocks noGrp="1"/>
          </p:cNvSpPr>
          <p:nvPr isPhoto="0" userDrawn="0">
            <p:ph type="body" orient="vert" idx="1" hasCustomPrompt="0"/>
          </p:nvPr>
        </p:nvSpPr>
        <p:spPr bwMode="auto"/>
        <p:txBody>
          <a:bodyPr vert="eaVert"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ru-RU"/>
          </a:p>
        </p:txBody>
      </p:sp>
      <p:sp>
        <p:nvSpPr>
          <p:cNvPr id="4" name="Дата 3" hidden="0"/>
          <p:cNvSpPr>
            <a:spLocks noGrp="1"/>
          </p:cNvSpPr>
          <p:nvPr isPhoto="0" userDrawn="0">
            <p:ph type="dt" sz="half" idx="10" hasCustomPrompt="0"/>
          </p:nvPr>
        </p:nvSpPr>
        <p:spPr bwMode="auto"/>
        <p:txBody>
          <a:bodyPr/>
          <a:lstStyle/>
          <a:p>
            <a:pPr>
              <a:defRPr/>
            </a:pPr>
            <a:fld id="{BCC18F51-09EC-435C-A3BA-64A766E099C0}" type="datetimeFigureOut">
              <a:rPr lang="ru-RU"/>
              <a:t/>
            </a:fld>
            <a:endParaRPr lang="ru-RU"/>
          </a:p>
        </p:txBody>
      </p:sp>
      <p:sp>
        <p:nvSpPr>
          <p:cNvPr id="5" name="Нижний колонтитул 4" hidden="0"/>
          <p:cNvSpPr>
            <a:spLocks noGrp="1"/>
          </p:cNvSpPr>
          <p:nvPr isPhoto="0" userDrawn="0">
            <p:ph type="ftr" sz="quarter" idx="11" hasCustomPrompt="0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 hidden="0"/>
          <p:cNvSpPr>
            <a:spLocks noGrp="1"/>
          </p:cNvSpPr>
          <p:nvPr isPhoto="0" userDrawn="0">
            <p:ph type="sldNum" sz="quarter" idx="12" hasCustomPrompt="0"/>
          </p:nvPr>
        </p:nvSpPr>
        <p:spPr bwMode="auto"/>
        <p:txBody>
          <a:bodyPr/>
          <a:lstStyle/>
          <a:p>
            <a:pPr>
              <a:defRPr/>
            </a:pPr>
            <a:fld id="{08395586-F03A-48D1-94DF-16B239DF4FB5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vertTitleAndTx" userDrawn="1">
  <p:cSld name="Вертикальный заголовок и текст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 hidden="0"/>
          <p:cNvSpPr>
            <a:spLocks noGrp="1"/>
          </p:cNvSpPr>
          <p:nvPr isPhoto="0" userDrawn="0">
            <p:ph type="title" orient="vert" hasCustomPrompt="0"/>
          </p:nvPr>
        </p:nvSpPr>
        <p:spPr bwMode="auto">
          <a:xfrm>
            <a:off x="8724900" y="365125"/>
            <a:ext cx="2628900" cy="5811838"/>
          </a:xfrm>
        </p:spPr>
        <p:txBody>
          <a:bodyPr vert="eaVert"/>
          <a:lstStyle/>
          <a:p>
            <a:pPr>
              <a:defRPr/>
            </a:pPr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Вертикальный текст 2" hidden="0"/>
          <p:cNvSpPr>
            <a:spLocks noGrp="1"/>
          </p:cNvSpPr>
          <p:nvPr isPhoto="0" userDrawn="0">
            <p:ph type="body" orient="vert" idx="1" hasCustomPrompt="0"/>
          </p:nvPr>
        </p:nvSpPr>
        <p:spPr bwMode="auto">
          <a:xfrm>
            <a:off x="838200" y="365125"/>
            <a:ext cx="7734300" cy="5811838"/>
          </a:xfrm>
        </p:spPr>
        <p:txBody>
          <a:bodyPr vert="eaVert"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Fifth level</a:t>
            </a:r>
            <a:endParaRPr lang="ru-RU"/>
          </a:p>
        </p:txBody>
      </p:sp>
      <p:sp>
        <p:nvSpPr>
          <p:cNvPr id="4" name="Дата 3" hidden="0"/>
          <p:cNvSpPr>
            <a:spLocks noGrp="1"/>
          </p:cNvSpPr>
          <p:nvPr isPhoto="0" userDrawn="0">
            <p:ph type="dt" sz="half" idx="10" hasCustomPrompt="0"/>
          </p:nvPr>
        </p:nvSpPr>
        <p:spPr bwMode="auto"/>
        <p:txBody>
          <a:bodyPr/>
          <a:lstStyle/>
          <a:p>
            <a:pPr>
              <a:defRPr/>
            </a:pPr>
            <a:fld id="{BCC18F51-09EC-435C-A3BA-64A766E099C0}" type="datetimeFigureOut">
              <a:rPr lang="ru-RU"/>
              <a:t/>
            </a:fld>
            <a:endParaRPr lang="ru-RU"/>
          </a:p>
        </p:txBody>
      </p:sp>
      <p:sp>
        <p:nvSpPr>
          <p:cNvPr id="5" name="Нижний колонтитул 4" hidden="0"/>
          <p:cNvSpPr>
            <a:spLocks noGrp="1"/>
          </p:cNvSpPr>
          <p:nvPr isPhoto="0" userDrawn="0">
            <p:ph type="ftr" sz="quarter" idx="11" hasCustomPrompt="0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 hidden="0"/>
          <p:cNvSpPr>
            <a:spLocks noGrp="1"/>
          </p:cNvSpPr>
          <p:nvPr isPhoto="0" userDrawn="0">
            <p:ph type="sldNum" sz="quarter" idx="12" hasCustomPrompt="0"/>
          </p:nvPr>
        </p:nvSpPr>
        <p:spPr bwMode="auto"/>
        <p:txBody>
          <a:bodyPr/>
          <a:lstStyle/>
          <a:p>
            <a:pPr>
              <a:defRPr/>
            </a:pPr>
            <a:fld id="{08395586-F03A-48D1-94DF-16B239DF4FB5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obj" userDrawn="1">
  <p:cSld name="Заголовок и объект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0"/>
          <p:cNvSpPr>
            <a:spLocks noGrp="1"/>
          </p:cNvSpPr>
          <p:nvPr isPhoto="0" userDrawn="0">
            <p:ph type="title" hasCustomPrompt="0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Объект 2" hidden="0"/>
          <p:cNvSpPr>
            <a:spLocks noGrp="1"/>
          </p:cNvSpPr>
          <p:nvPr isPhoto="0" userDrawn="0">
            <p:ph idx="1" hasCustomPrompt="0"/>
          </p:nvPr>
        </p:nvSpPr>
        <p:spPr bwMode="auto"/>
        <p:txBody>
          <a:bodyPr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Fifth level</a:t>
            </a:r>
            <a:endParaRPr lang="ru-RU"/>
          </a:p>
        </p:txBody>
      </p:sp>
      <p:sp>
        <p:nvSpPr>
          <p:cNvPr id="4" name="Дата 3" hidden="0"/>
          <p:cNvSpPr>
            <a:spLocks noGrp="1"/>
          </p:cNvSpPr>
          <p:nvPr isPhoto="0" userDrawn="0">
            <p:ph type="dt" sz="half" idx="10" hasCustomPrompt="0"/>
          </p:nvPr>
        </p:nvSpPr>
        <p:spPr bwMode="auto"/>
        <p:txBody>
          <a:bodyPr/>
          <a:lstStyle/>
          <a:p>
            <a:pPr>
              <a:defRPr/>
            </a:pPr>
            <a:fld id="{BCC18F51-09EC-435C-A3BA-64A766E099C0}" type="datetimeFigureOut">
              <a:rPr lang="ru-RU"/>
              <a:t/>
            </a:fld>
            <a:endParaRPr lang="ru-RU"/>
          </a:p>
        </p:txBody>
      </p:sp>
      <p:sp>
        <p:nvSpPr>
          <p:cNvPr id="5" name="Нижний колонтитул 4" hidden="0"/>
          <p:cNvSpPr>
            <a:spLocks noGrp="1"/>
          </p:cNvSpPr>
          <p:nvPr isPhoto="0" userDrawn="0">
            <p:ph type="ftr" sz="quarter" idx="11" hasCustomPrompt="0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 hidden="0"/>
          <p:cNvSpPr>
            <a:spLocks noGrp="1"/>
          </p:cNvSpPr>
          <p:nvPr isPhoto="0" userDrawn="0">
            <p:ph type="sldNum" sz="quarter" idx="12" hasCustomPrompt="0"/>
          </p:nvPr>
        </p:nvSpPr>
        <p:spPr bwMode="auto"/>
        <p:txBody>
          <a:bodyPr/>
          <a:lstStyle/>
          <a:p>
            <a:pPr>
              <a:defRPr/>
            </a:pPr>
            <a:fld id="{08395586-F03A-48D1-94DF-16B239DF4FB5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secHead" userDrawn="1">
  <p:cSld name="Заголовок раздела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0"/>
          <p:cNvSpPr>
            <a:spLocks noGrp="1"/>
          </p:cNvSpPr>
          <p:nvPr isPhoto="0" userDrawn="0">
            <p:ph type="title" hasCustomPrompt="0"/>
          </p:nvPr>
        </p:nvSpPr>
        <p:spPr bwMode="auto"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Текст 2" hidden="0"/>
          <p:cNvSpPr>
            <a:spLocks noGrp="1"/>
          </p:cNvSpPr>
          <p:nvPr isPhoto="0" userDrawn="0">
            <p:ph type="body" idx="1" hasCustomPrompt="0"/>
          </p:nvPr>
        </p:nvSpPr>
        <p:spPr bwMode="auto"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4" name="Дата 3" hidden="0"/>
          <p:cNvSpPr>
            <a:spLocks noGrp="1"/>
          </p:cNvSpPr>
          <p:nvPr isPhoto="0" userDrawn="0">
            <p:ph type="dt" sz="half" idx="10" hasCustomPrompt="0"/>
          </p:nvPr>
        </p:nvSpPr>
        <p:spPr bwMode="auto"/>
        <p:txBody>
          <a:bodyPr/>
          <a:lstStyle/>
          <a:p>
            <a:pPr>
              <a:defRPr/>
            </a:pPr>
            <a:fld id="{BCC18F51-09EC-435C-A3BA-64A766E099C0}" type="datetimeFigureOut">
              <a:rPr lang="ru-RU"/>
              <a:t/>
            </a:fld>
            <a:endParaRPr lang="ru-RU"/>
          </a:p>
        </p:txBody>
      </p:sp>
      <p:sp>
        <p:nvSpPr>
          <p:cNvPr id="5" name="Нижний колонтитул 4" hidden="0"/>
          <p:cNvSpPr>
            <a:spLocks noGrp="1"/>
          </p:cNvSpPr>
          <p:nvPr isPhoto="0" userDrawn="0">
            <p:ph type="ftr" sz="quarter" idx="11" hasCustomPrompt="0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 hidden="0"/>
          <p:cNvSpPr>
            <a:spLocks noGrp="1"/>
          </p:cNvSpPr>
          <p:nvPr isPhoto="0" userDrawn="0">
            <p:ph type="sldNum" sz="quarter" idx="12" hasCustomPrompt="0"/>
          </p:nvPr>
        </p:nvSpPr>
        <p:spPr bwMode="auto"/>
        <p:txBody>
          <a:bodyPr/>
          <a:lstStyle/>
          <a:p>
            <a:pPr>
              <a:defRPr/>
            </a:pPr>
            <a:fld id="{08395586-F03A-48D1-94DF-16B239DF4FB5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twoObj" userDrawn="1">
  <p:cSld name="Два объекта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0"/>
          <p:cNvSpPr>
            <a:spLocks noGrp="1"/>
          </p:cNvSpPr>
          <p:nvPr isPhoto="0" userDrawn="0">
            <p:ph type="title" hasCustomPrompt="0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Объект 2" hidden="0"/>
          <p:cNvSpPr>
            <a:spLocks noGrp="1"/>
          </p:cNvSpPr>
          <p:nvPr isPhoto="0" userDrawn="0">
            <p:ph sz="half" idx="1" hasCustomPrompt="0"/>
          </p:nvPr>
        </p:nvSpPr>
        <p:spPr bwMode="auto">
          <a:xfrm>
            <a:off x="838200" y="1825625"/>
            <a:ext cx="5181600" cy="4351338"/>
          </a:xfrm>
        </p:spPr>
        <p:txBody>
          <a:bodyPr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ru-RU"/>
          </a:p>
        </p:txBody>
      </p:sp>
      <p:sp>
        <p:nvSpPr>
          <p:cNvPr id="4" name="Объект 3" hidden="0"/>
          <p:cNvSpPr>
            <a:spLocks noGrp="1"/>
          </p:cNvSpPr>
          <p:nvPr isPhoto="0" userDrawn="0">
            <p:ph sz="half" idx="2" hasCustomPrompt="0"/>
          </p:nvPr>
        </p:nvSpPr>
        <p:spPr bwMode="auto">
          <a:xfrm>
            <a:off x="6172200" y="1825625"/>
            <a:ext cx="5181600" cy="4351338"/>
          </a:xfrm>
        </p:spPr>
        <p:txBody>
          <a:bodyPr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ru-RU"/>
          </a:p>
        </p:txBody>
      </p:sp>
      <p:sp>
        <p:nvSpPr>
          <p:cNvPr id="5" name="Дата 4" hidden="0"/>
          <p:cNvSpPr>
            <a:spLocks noGrp="1"/>
          </p:cNvSpPr>
          <p:nvPr isPhoto="0" userDrawn="0">
            <p:ph type="dt" sz="half" idx="10" hasCustomPrompt="0"/>
          </p:nvPr>
        </p:nvSpPr>
        <p:spPr bwMode="auto"/>
        <p:txBody>
          <a:bodyPr/>
          <a:lstStyle/>
          <a:p>
            <a:pPr>
              <a:defRPr/>
            </a:pPr>
            <a:fld id="{BCC18F51-09EC-435C-A3BA-64A766E099C0}" type="datetimeFigureOut">
              <a:rPr lang="ru-RU"/>
              <a:t/>
            </a:fld>
            <a:endParaRPr lang="ru-RU"/>
          </a:p>
        </p:txBody>
      </p:sp>
      <p:sp>
        <p:nvSpPr>
          <p:cNvPr id="6" name="Нижний колонтитул 5" hidden="0"/>
          <p:cNvSpPr>
            <a:spLocks noGrp="1"/>
          </p:cNvSpPr>
          <p:nvPr isPhoto="0" userDrawn="0">
            <p:ph type="ftr" sz="quarter" idx="11" hasCustomPrompt="0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 hidden="0"/>
          <p:cNvSpPr>
            <a:spLocks noGrp="1"/>
          </p:cNvSpPr>
          <p:nvPr isPhoto="0" userDrawn="0">
            <p:ph type="sldNum" sz="quarter" idx="12" hasCustomPrompt="0"/>
          </p:nvPr>
        </p:nvSpPr>
        <p:spPr bwMode="auto"/>
        <p:txBody>
          <a:bodyPr/>
          <a:lstStyle/>
          <a:p>
            <a:pPr>
              <a:defRPr/>
            </a:pPr>
            <a:fld id="{08395586-F03A-48D1-94DF-16B239DF4FB5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twoTxTwoObj" userDrawn="1">
  <p:cSld name="Сравнение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0"/>
          <p:cNvSpPr>
            <a:spLocks noGrp="1"/>
          </p:cNvSpPr>
          <p:nvPr isPhoto="0" userDrawn="0">
            <p:ph type="title" hasCustomPrompt="0"/>
          </p:nvPr>
        </p:nvSpPr>
        <p:spPr bwMode="auto">
          <a:xfrm>
            <a:off x="839788" y="365125"/>
            <a:ext cx="10515600" cy="1325563"/>
          </a:xfrm>
        </p:spPr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Текст 2" hidden="0"/>
          <p:cNvSpPr>
            <a:spLocks noGrp="1"/>
          </p:cNvSpPr>
          <p:nvPr isPhoto="0" userDrawn="0">
            <p:ph type="body" idx="1" hasCustomPrompt="0"/>
          </p:nvPr>
        </p:nvSpPr>
        <p:spPr bwMode="auto"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4" name="Объект 3" hidden="0"/>
          <p:cNvSpPr>
            <a:spLocks noGrp="1"/>
          </p:cNvSpPr>
          <p:nvPr isPhoto="0" userDrawn="0">
            <p:ph sz="half" idx="2" hasCustomPrompt="0"/>
          </p:nvPr>
        </p:nvSpPr>
        <p:spPr bwMode="auto">
          <a:xfrm>
            <a:off x="839788" y="2505074"/>
            <a:ext cx="5157787" cy="3684588"/>
          </a:xfrm>
        </p:spPr>
        <p:txBody>
          <a:bodyPr/>
          <a:lstStyle/>
          <a:p>
            <a:pPr lvl="0">
              <a:defRPr/>
            </a:pPr>
            <a:r>
              <a:rPr lang="ru-RU"/>
              <a:t>Click to edit Master text styles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ru-RU"/>
          </a:p>
        </p:txBody>
      </p:sp>
      <p:sp>
        <p:nvSpPr>
          <p:cNvPr id="5" name="Текст 4" hidden="0"/>
          <p:cNvSpPr>
            <a:spLocks noGrp="1"/>
          </p:cNvSpPr>
          <p:nvPr isPhoto="0" userDrawn="0">
            <p:ph type="body" sz="quarter" idx="3" hasCustomPrompt="0"/>
          </p:nvPr>
        </p:nvSpPr>
        <p:spPr bwMode="auto"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6" name="Объект 5" hidden="0"/>
          <p:cNvSpPr>
            <a:spLocks noGrp="1"/>
          </p:cNvSpPr>
          <p:nvPr isPhoto="0" userDrawn="0">
            <p:ph sz="quarter" idx="4" hasCustomPrompt="0"/>
          </p:nvPr>
        </p:nvSpPr>
        <p:spPr bwMode="auto">
          <a:xfrm>
            <a:off x="6172200" y="2505074"/>
            <a:ext cx="5183188" cy="3684588"/>
          </a:xfrm>
        </p:spPr>
        <p:txBody>
          <a:bodyPr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ru-RU"/>
          </a:p>
        </p:txBody>
      </p:sp>
      <p:sp>
        <p:nvSpPr>
          <p:cNvPr id="7" name="Дата 6" hidden="0"/>
          <p:cNvSpPr>
            <a:spLocks noGrp="1"/>
          </p:cNvSpPr>
          <p:nvPr isPhoto="0" userDrawn="0">
            <p:ph type="dt" sz="half" idx="10" hasCustomPrompt="0"/>
          </p:nvPr>
        </p:nvSpPr>
        <p:spPr bwMode="auto"/>
        <p:txBody>
          <a:bodyPr/>
          <a:lstStyle/>
          <a:p>
            <a:pPr>
              <a:defRPr/>
            </a:pPr>
            <a:fld id="{BCC18F51-09EC-435C-A3BA-64A766E099C0}" type="datetimeFigureOut">
              <a:rPr lang="ru-RU"/>
              <a:t/>
            </a:fld>
            <a:endParaRPr lang="ru-RU"/>
          </a:p>
        </p:txBody>
      </p:sp>
      <p:sp>
        <p:nvSpPr>
          <p:cNvPr id="8" name="Нижний колонтитул 7" hidden="0"/>
          <p:cNvSpPr>
            <a:spLocks noGrp="1"/>
          </p:cNvSpPr>
          <p:nvPr isPhoto="0" userDrawn="0">
            <p:ph type="ftr" sz="quarter" idx="11" hasCustomPrompt="0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Номер слайда 8" hidden="0"/>
          <p:cNvSpPr>
            <a:spLocks noGrp="1"/>
          </p:cNvSpPr>
          <p:nvPr isPhoto="0" userDrawn="0">
            <p:ph type="sldNum" sz="quarter" idx="12" hasCustomPrompt="0"/>
          </p:nvPr>
        </p:nvSpPr>
        <p:spPr bwMode="auto"/>
        <p:txBody>
          <a:bodyPr/>
          <a:lstStyle/>
          <a:p>
            <a:pPr>
              <a:defRPr/>
            </a:pPr>
            <a:fld id="{08395586-F03A-48D1-94DF-16B239DF4FB5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titleOnly" userDrawn="1">
  <p:cSld name="Только заголовок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0"/>
          <p:cNvSpPr>
            <a:spLocks noGrp="1"/>
          </p:cNvSpPr>
          <p:nvPr isPhoto="0" userDrawn="0">
            <p:ph type="title" hasCustomPrompt="0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Дата 2" hidden="0"/>
          <p:cNvSpPr>
            <a:spLocks noGrp="1"/>
          </p:cNvSpPr>
          <p:nvPr isPhoto="0" userDrawn="0">
            <p:ph type="dt" sz="half" idx="10" hasCustomPrompt="0"/>
          </p:nvPr>
        </p:nvSpPr>
        <p:spPr bwMode="auto"/>
        <p:txBody>
          <a:bodyPr/>
          <a:lstStyle/>
          <a:p>
            <a:pPr>
              <a:defRPr/>
            </a:pPr>
            <a:fld id="{BCC18F51-09EC-435C-A3BA-64A766E099C0}" type="datetimeFigureOut">
              <a:rPr lang="ru-RU"/>
              <a:t/>
            </a:fld>
            <a:endParaRPr lang="ru-RU"/>
          </a:p>
        </p:txBody>
      </p:sp>
      <p:sp>
        <p:nvSpPr>
          <p:cNvPr id="4" name="Нижний колонтитул 3" hidden="0"/>
          <p:cNvSpPr>
            <a:spLocks noGrp="1"/>
          </p:cNvSpPr>
          <p:nvPr isPhoto="0" userDrawn="0">
            <p:ph type="ftr" sz="quarter" idx="11" hasCustomPrompt="0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 hidden="0"/>
          <p:cNvSpPr>
            <a:spLocks noGrp="1"/>
          </p:cNvSpPr>
          <p:nvPr isPhoto="0" userDrawn="0">
            <p:ph type="sldNum" sz="quarter" idx="12" hasCustomPrompt="0"/>
          </p:nvPr>
        </p:nvSpPr>
        <p:spPr bwMode="auto"/>
        <p:txBody>
          <a:bodyPr/>
          <a:lstStyle/>
          <a:p>
            <a:pPr>
              <a:defRPr/>
            </a:pPr>
            <a:fld id="{08395586-F03A-48D1-94DF-16B239DF4FB5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blank" userDrawn="1">
  <p:cSld name="Пустой слайд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Дата 1" hidden="0"/>
          <p:cNvSpPr>
            <a:spLocks noGrp="1"/>
          </p:cNvSpPr>
          <p:nvPr isPhoto="0" userDrawn="0">
            <p:ph type="dt" sz="half" idx="10" hasCustomPrompt="0"/>
          </p:nvPr>
        </p:nvSpPr>
        <p:spPr bwMode="auto"/>
        <p:txBody>
          <a:bodyPr/>
          <a:lstStyle/>
          <a:p>
            <a:pPr>
              <a:defRPr/>
            </a:pPr>
            <a:fld id="{BCC18F51-09EC-435C-A3BA-64A766E099C0}" type="datetimeFigureOut">
              <a:rPr lang="ru-RU"/>
              <a:t/>
            </a:fld>
            <a:endParaRPr lang="ru-RU"/>
          </a:p>
        </p:txBody>
      </p:sp>
      <p:sp>
        <p:nvSpPr>
          <p:cNvPr id="3" name="Нижний колонтитул 2" hidden="0"/>
          <p:cNvSpPr>
            <a:spLocks noGrp="1"/>
          </p:cNvSpPr>
          <p:nvPr isPhoto="0" userDrawn="0">
            <p:ph type="ftr" sz="quarter" idx="11" hasCustomPrompt="0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омер слайда 3" hidden="0"/>
          <p:cNvSpPr>
            <a:spLocks noGrp="1"/>
          </p:cNvSpPr>
          <p:nvPr isPhoto="0" userDrawn="0">
            <p:ph type="sldNum" sz="quarter" idx="12" hasCustomPrompt="0"/>
          </p:nvPr>
        </p:nvSpPr>
        <p:spPr bwMode="auto"/>
        <p:txBody>
          <a:bodyPr/>
          <a:lstStyle/>
          <a:p>
            <a:pPr>
              <a:defRPr/>
            </a:pPr>
            <a:fld id="{08395586-F03A-48D1-94DF-16B239DF4FB5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objTx" userDrawn="1">
  <p:cSld name="Объект с подписью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0"/>
          <p:cNvSpPr>
            <a:spLocks noGrp="1"/>
          </p:cNvSpPr>
          <p:nvPr isPhoto="0" userDrawn="0">
            <p:ph type="title" hasCustomPrompt="0"/>
          </p:nvPr>
        </p:nvSpPr>
        <p:spPr bwMode="auto"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Объект 2" hidden="0"/>
          <p:cNvSpPr>
            <a:spLocks noGrp="1"/>
          </p:cNvSpPr>
          <p:nvPr isPhoto="0" userDrawn="0">
            <p:ph idx="1" hasCustomPrompt="0"/>
          </p:nvPr>
        </p:nvSpPr>
        <p:spPr bwMode="auto"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ru-RU"/>
          </a:p>
        </p:txBody>
      </p:sp>
      <p:sp>
        <p:nvSpPr>
          <p:cNvPr id="4" name="Текст 3" hidden="0"/>
          <p:cNvSpPr>
            <a:spLocks noGrp="1"/>
          </p:cNvSpPr>
          <p:nvPr isPhoto="0" userDrawn="0">
            <p:ph type="body" sz="half" idx="2" hasCustomPrompt="0"/>
          </p:nvPr>
        </p:nvSpPr>
        <p:spPr bwMode="auto"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5" name="Дата 4" hidden="0"/>
          <p:cNvSpPr>
            <a:spLocks noGrp="1"/>
          </p:cNvSpPr>
          <p:nvPr isPhoto="0" userDrawn="0">
            <p:ph type="dt" sz="half" idx="10" hasCustomPrompt="0"/>
          </p:nvPr>
        </p:nvSpPr>
        <p:spPr bwMode="auto"/>
        <p:txBody>
          <a:bodyPr/>
          <a:lstStyle/>
          <a:p>
            <a:pPr>
              <a:defRPr/>
            </a:pPr>
            <a:fld id="{BCC18F51-09EC-435C-A3BA-64A766E099C0}" type="datetimeFigureOut">
              <a:rPr lang="ru-RU"/>
              <a:t/>
            </a:fld>
            <a:endParaRPr lang="ru-RU"/>
          </a:p>
        </p:txBody>
      </p:sp>
      <p:sp>
        <p:nvSpPr>
          <p:cNvPr id="6" name="Нижний колонтитул 5" hidden="0"/>
          <p:cNvSpPr>
            <a:spLocks noGrp="1"/>
          </p:cNvSpPr>
          <p:nvPr isPhoto="0" userDrawn="0">
            <p:ph type="ftr" sz="quarter" idx="11" hasCustomPrompt="0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 hidden="0"/>
          <p:cNvSpPr>
            <a:spLocks noGrp="1"/>
          </p:cNvSpPr>
          <p:nvPr isPhoto="0" userDrawn="0">
            <p:ph type="sldNum" sz="quarter" idx="12" hasCustomPrompt="0"/>
          </p:nvPr>
        </p:nvSpPr>
        <p:spPr bwMode="auto"/>
        <p:txBody>
          <a:bodyPr/>
          <a:lstStyle/>
          <a:p>
            <a:pPr>
              <a:defRPr/>
            </a:pPr>
            <a:fld id="{08395586-F03A-48D1-94DF-16B239DF4FB5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picTx" userDrawn="1">
  <p:cSld name="Рисунок с подписью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0"/>
          <p:cNvSpPr>
            <a:spLocks noGrp="1"/>
          </p:cNvSpPr>
          <p:nvPr isPhoto="0" userDrawn="0">
            <p:ph type="title" hasCustomPrompt="0"/>
          </p:nvPr>
        </p:nvSpPr>
        <p:spPr bwMode="auto"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Рисунок 2" hidden="0"/>
          <p:cNvSpPr>
            <a:spLocks noChangeAspect="1" noGrp="1"/>
          </p:cNvSpPr>
          <p:nvPr isPhoto="0" userDrawn="0">
            <p:ph type="pic" idx="1" hasCustomPrompt="0"/>
          </p:nvPr>
        </p:nvSpPr>
        <p:spPr bwMode="auto"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>
              <a:defRPr/>
            </a:pPr>
            <a:r>
              <a:rPr lang="ru-RU"/>
              <a:t>Click icon to add picture</a:t>
            </a:r>
            <a:endParaRPr lang="ru-RU"/>
          </a:p>
        </p:txBody>
      </p:sp>
      <p:sp>
        <p:nvSpPr>
          <p:cNvPr id="4" name="Текст 3" hidden="0"/>
          <p:cNvSpPr>
            <a:spLocks noGrp="1"/>
          </p:cNvSpPr>
          <p:nvPr isPhoto="0" userDrawn="0">
            <p:ph type="body" sz="half" idx="2" hasCustomPrompt="0"/>
          </p:nvPr>
        </p:nvSpPr>
        <p:spPr bwMode="auto"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5" name="Дата 4" hidden="0"/>
          <p:cNvSpPr>
            <a:spLocks noGrp="1"/>
          </p:cNvSpPr>
          <p:nvPr isPhoto="0" userDrawn="0">
            <p:ph type="dt" sz="half" idx="10" hasCustomPrompt="0"/>
          </p:nvPr>
        </p:nvSpPr>
        <p:spPr bwMode="auto"/>
        <p:txBody>
          <a:bodyPr/>
          <a:lstStyle/>
          <a:p>
            <a:pPr>
              <a:defRPr/>
            </a:pPr>
            <a:fld id="{BCC18F51-09EC-435C-A3BA-64A766E099C0}" type="datetimeFigureOut">
              <a:rPr lang="ru-RU"/>
              <a:t/>
            </a:fld>
            <a:endParaRPr lang="ru-RU"/>
          </a:p>
        </p:txBody>
      </p:sp>
      <p:sp>
        <p:nvSpPr>
          <p:cNvPr id="6" name="Нижний колонтитул 5" hidden="0"/>
          <p:cNvSpPr>
            <a:spLocks noGrp="1"/>
          </p:cNvSpPr>
          <p:nvPr isPhoto="0" userDrawn="0">
            <p:ph type="ftr" sz="quarter" idx="11" hasCustomPrompt="0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 hidden="0"/>
          <p:cNvSpPr>
            <a:spLocks noGrp="1"/>
          </p:cNvSpPr>
          <p:nvPr isPhoto="0" userDrawn="0">
            <p:ph type="sldNum" sz="quarter" idx="12" hasCustomPrompt="0"/>
          </p:nvPr>
        </p:nvSpPr>
        <p:spPr bwMode="auto"/>
        <p:txBody>
          <a:bodyPr/>
          <a:lstStyle/>
          <a:p>
            <a:pPr>
              <a:defRPr/>
            </a:pPr>
            <a:fld id="{08395586-F03A-48D1-94DF-16B239DF4FB5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preserve="0">
  <p:cSld name="">
    <p:bg>
      <p:bgRef idx="1001">
        <a:schemeClr val="bg1"/>
      </p:bgRef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Placeholder 1" hidden="0"/>
          <p:cNvSpPr>
            <a:spLocks noGrp="1"/>
          </p:cNvSpPr>
          <p:nvPr isPhoto="0" userDrawn="0">
            <p:ph type="title" hasCustomPrompt="0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>
              <a:defRPr/>
            </a:pPr>
            <a:r>
              <a:rPr lang="ru-RU"/>
              <a:t>Click to edit Master title style</a:t>
            </a:r>
            <a:endParaRPr lang="ru-RU"/>
          </a:p>
        </p:txBody>
      </p:sp>
      <p:sp>
        <p:nvSpPr>
          <p:cNvPr id="3" name="Text Placeholder 2" hidden="0"/>
          <p:cNvSpPr>
            <a:spLocks noGrp="1"/>
          </p:cNvSpPr>
          <p:nvPr isPhoto="0" userDrawn="0">
            <p:ph type="body" idx="1" hasCustomPrompt="0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>
              <a:defRPr/>
            </a:pPr>
            <a:r>
              <a:rPr lang="ru-RU"/>
              <a:t>Click to edit Master text styles</a:t>
            </a:r>
            <a:endParaRPr/>
          </a:p>
          <a:p>
            <a:pPr lvl="1">
              <a:defRPr/>
            </a:pPr>
            <a:r>
              <a:rPr lang="ru-RU"/>
              <a:t>Second level</a:t>
            </a:r>
            <a:endParaRPr/>
          </a:p>
          <a:p>
            <a:pPr lvl="2">
              <a:defRPr/>
            </a:pPr>
            <a:r>
              <a:rPr lang="ru-RU"/>
              <a:t>Third level</a:t>
            </a:r>
            <a:endParaRPr/>
          </a:p>
          <a:p>
            <a:pPr lvl="3">
              <a:defRPr/>
            </a:pPr>
            <a:r>
              <a:rPr lang="ru-RU"/>
              <a:t>Fourth level</a:t>
            </a:r>
            <a:endParaRPr/>
          </a:p>
          <a:p>
            <a:pPr lvl="4">
              <a:defRPr/>
            </a:pPr>
            <a:r>
              <a:rPr lang="ru-RU"/>
              <a:t>Fifth level</a:t>
            </a:r>
            <a:endParaRPr lang="ru-RU"/>
          </a:p>
        </p:txBody>
      </p:sp>
      <p:sp>
        <p:nvSpPr>
          <p:cNvPr id="4" name="Date Placeholder 3" hidden="0"/>
          <p:cNvSpPr>
            <a:spLocks noGrp="1"/>
          </p:cNvSpPr>
          <p:nvPr isPhoto="0" userDrawn="0">
            <p:ph type="dt" sz="half" idx="2" hasCustomPrompt="0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BCC18F51-09EC-435C-A3BA-64A766E099C0}" type="datetimeFigureOut">
              <a:rPr lang="ru-RU"/>
              <a:t/>
            </a:fld>
            <a:endParaRPr lang="ru-RU"/>
          </a:p>
        </p:txBody>
      </p:sp>
      <p:sp>
        <p:nvSpPr>
          <p:cNvPr id="5" name="Footer Placeholder 4" hidden="0"/>
          <p:cNvSpPr>
            <a:spLocks noGrp="1"/>
          </p:cNvSpPr>
          <p:nvPr isPhoto="0" userDrawn="0">
            <p:ph type="ftr" sz="quarter" idx="3" hasCustomPrompt="0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 hidden="0"/>
          <p:cNvSpPr>
            <a:spLocks noGrp="1"/>
          </p:cNvSpPr>
          <p:nvPr isPhoto="0" userDrawn="0">
            <p:ph type="sldNum" sz="quarter" idx="4" hasCustomPrompt="0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08395586-F03A-48D1-94DF-16B239DF4FB5}" type="slidenum">
              <a:rPr lang="ru-RU"/>
              <a:t/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>
        <a:lnSpc>
          <a:spcPct val="90000"/>
        </a:lnSpc>
        <a:spcBef>
          <a:spcPts val="0"/>
        </a:spcBef>
        <a:buNone/>
        <a:defRPr sz="44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>
        <a:lnSpc>
          <a:spcPct val="90000"/>
        </a:lnSpc>
        <a:spcBef>
          <a:spcPts val="1000"/>
        </a:spcBef>
        <a:buFont typeface="Arial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g"/></Relationships>
</file>

<file path=ppt/slides/_rels/slide10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jpg"/></Relationships>
</file>

<file path=ppt/slides/_rels/slide1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jpg"/></Relationships>
</file>

<file path=ppt/slides/_rels/slide1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jpg"/></Relationships>
</file>

<file path=ppt/slides/_rels/slide1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.jpg"/></Relationships>
</file>

<file path=ppt/slides/_rels/slide1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.jpg"/></Relationships>
</file>

<file path=ppt/slides/_rels/slide1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5.jpg"/></Relationships>
</file>

<file path=ppt/slides/_rels/slide1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6.jpg"/></Relationships>
</file>

<file path=ppt/slides/_rels/slide1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7.jpg"/></Relationships>
</file>

<file path=ppt/slides/_rels/slide1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8.jpg"/></Relationships>
</file>

<file path=ppt/slides/_rels/slide19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9.jpg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g"/></Relationships>
</file>

<file path=ppt/slides/_rels/slide20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0.jpg"/></Relationships>
</file>

<file path=ppt/slides/_rels/slide2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1.jpg"/></Relationships>
</file>

<file path=ppt/slides/_rels/slide2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2.jpg"/></Relationships>
</file>

<file path=ppt/slides/_rels/slide2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3.jpg"/></Relationships>
</file>

<file path=ppt/slides/_rels/slide2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4.jpg"/></Relationships>
</file>

<file path=ppt/slides/_rels/slide2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5.jpg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jpg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jpg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jpg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jpg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jpg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jpg"/></Relationships>
</file>

<file path=ppt/slides/_rels/slide9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753853724" name="" hidden="0"/>
          <p:cNvPicPr>
            <a:picLocks noChangeAspect="1"/>
          </p:cNvPicPr>
          <p:nvPr isPhoto="0" userDrawn="0"/>
        </p:nvPicPr>
        <p:blipFill>
          <a:blip r:embed="rId2"/>
          <a:stretch/>
        </p:blipFill>
        <p:spPr bwMode="auto">
          <a:xfrm>
            <a:off x="0" y="0"/>
            <a:ext cx="12191999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620043253" name="Заголовок 1" hidden="0"/>
          <p:cNvSpPr>
            <a:spLocks noGrp="1"/>
          </p:cNvSpPr>
          <p:nvPr isPhoto="0" userDrawn="0">
            <p:ph type="title" hasCustomPrompt="0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1231444218" name="Объект 2" hidden="0"/>
          <p:cNvSpPr>
            <a:spLocks noGrp="1"/>
          </p:cNvSpPr>
          <p:nvPr isPhoto="0" userDrawn="0">
            <p:ph idx="1" hasCustomPrompt="0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pic>
        <p:nvPicPr>
          <p:cNvPr id="1341237590" name="" hidden="0"/>
          <p:cNvPicPr>
            <a:picLocks noChangeAspect="1"/>
          </p:cNvPicPr>
          <p:nvPr isPhoto="0" userDrawn="0"/>
        </p:nvPicPr>
        <p:blipFill>
          <a:blip r:embed="rId2"/>
          <a:stretch/>
        </p:blipFill>
        <p:spPr bwMode="auto">
          <a:xfrm flipH="0" flipV="0">
            <a:off x="-7360" y="-76199"/>
            <a:ext cx="12206720" cy="728344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800" advClick="1">
        <p:strips dir="lu"/>
      </p:transition>
    </mc:Choice>
    <mc:Fallback>
      <p:transition spd="med" advClick="1">
        <p:strips dir="lu"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1827243041" name="" hidden="0"/>
          <p:cNvPicPr>
            <a:picLocks noChangeAspect="1"/>
          </p:cNvPicPr>
          <p:nvPr isPhoto="0" userDrawn="0"/>
        </p:nvPicPr>
        <p:blipFill>
          <a:blip r:embed="rId2"/>
          <a:stretch/>
        </p:blipFill>
        <p:spPr bwMode="auto">
          <a:xfrm>
            <a:off x="0" y="0"/>
            <a:ext cx="12191999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800" advClick="1">
        <p:strips dir="lu"/>
      </p:transition>
    </mc:Choice>
    <mc:Fallback>
      <p:transition spd="med" advClick="1">
        <p:strips dir="lu"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749481599" name="Заголовок 1" hidden="0"/>
          <p:cNvSpPr>
            <a:spLocks noGrp="1"/>
          </p:cNvSpPr>
          <p:nvPr isPhoto="0" userDrawn="0">
            <p:ph type="title" hasCustomPrompt="0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1390118675" name="Объект 2" hidden="0"/>
          <p:cNvSpPr>
            <a:spLocks noGrp="1"/>
          </p:cNvSpPr>
          <p:nvPr isPhoto="0" userDrawn="0">
            <p:ph idx="1" hasCustomPrompt="0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pic>
        <p:nvPicPr>
          <p:cNvPr id="178284639" name="" hidden="0"/>
          <p:cNvPicPr>
            <a:picLocks noChangeAspect="1"/>
          </p:cNvPicPr>
          <p:nvPr isPhoto="0" userDrawn="0"/>
        </p:nvPicPr>
        <p:blipFill>
          <a:blip r:embed="rId2"/>
          <a:stretch/>
        </p:blipFill>
        <p:spPr bwMode="auto">
          <a:xfrm flipH="0" flipV="0">
            <a:off x="-61349" y="-2352481"/>
            <a:ext cx="12314699" cy="1022946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1">
        <p:split orient="vert" dir="out"/>
      </p:transition>
    </mc:Choice>
    <mc:Fallback>
      <p:transition spd="slow" advClick="1">
        <p:split orient="vert" dir="out"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1931126387" name="" hidden="0"/>
          <p:cNvPicPr>
            <a:picLocks noChangeAspect="1"/>
          </p:cNvPicPr>
          <p:nvPr isPhoto="0" userDrawn="0"/>
        </p:nvPicPr>
        <p:blipFill>
          <a:blip r:embed="rId2"/>
          <a:stretch/>
        </p:blipFill>
        <p:spPr bwMode="auto">
          <a:xfrm flipH="0" flipV="0">
            <a:off x="0" y="-1968"/>
            <a:ext cx="12195499" cy="685996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800" advClick="1">
        <p:strips dir="rd"/>
      </p:transition>
    </mc:Choice>
    <mc:Fallback>
      <p:transition spd="med" advClick="1">
        <p:strips dir="rd"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1280138663" name="" hidden="0"/>
          <p:cNvPicPr>
            <a:picLocks noChangeAspect="1"/>
          </p:cNvPicPr>
          <p:nvPr isPhoto="0" userDrawn="0"/>
        </p:nvPicPr>
        <p:blipFill>
          <a:blip r:embed="rId2"/>
          <a:stretch/>
        </p:blipFill>
        <p:spPr bwMode="auto">
          <a:xfrm>
            <a:off x="0" y="0"/>
            <a:ext cx="12191999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800" advClick="1">
        <p:push dir="l"/>
      </p:transition>
    </mc:Choice>
    <mc:Fallback>
      <p:transition spd="med" advClick="1">
        <p:push dir="l"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783047048" name="Заголовок 1" hidden="0"/>
          <p:cNvSpPr>
            <a:spLocks noGrp="1"/>
          </p:cNvSpPr>
          <p:nvPr isPhoto="0" userDrawn="0">
            <p:ph type="title" hasCustomPrompt="0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847883622" name="Объект 2" hidden="0"/>
          <p:cNvSpPr>
            <a:spLocks noGrp="1"/>
          </p:cNvSpPr>
          <p:nvPr isPhoto="0" userDrawn="0">
            <p:ph idx="1" hasCustomPrompt="0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pic>
        <p:nvPicPr>
          <p:cNvPr id="2087438737" name="" hidden="0"/>
          <p:cNvPicPr>
            <a:picLocks noChangeAspect="1"/>
          </p:cNvPicPr>
          <p:nvPr isPhoto="0" userDrawn="0"/>
        </p:nvPicPr>
        <p:blipFill>
          <a:blip r:embed="rId2"/>
          <a:stretch/>
        </p:blipFill>
        <p:spPr bwMode="auto">
          <a:xfrm flipH="0" flipV="0">
            <a:off x="-12647" y="-1200461"/>
            <a:ext cx="12208147" cy="805846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800" advClick="1">
        <p:fade thruBlk="0"/>
      </p:transition>
    </mc:Choice>
    <mc:Fallback>
      <p:transition spd="med" advClick="1">
        <p:fade thruBlk="0"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1834454120" name="" hidden="0"/>
          <p:cNvPicPr>
            <a:picLocks noChangeAspect="1"/>
          </p:cNvPicPr>
          <p:nvPr isPhoto="0" userDrawn="0"/>
        </p:nvPicPr>
        <p:blipFill>
          <a:blip r:embed="rId2"/>
          <a:stretch/>
        </p:blipFill>
        <p:spPr bwMode="auto">
          <a:xfrm>
            <a:off x="0" y="0"/>
            <a:ext cx="12191999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800" advClick="1">
        <p:wipe dir="l"/>
      </p:transition>
    </mc:Choice>
    <mc:Fallback>
      <p:transition spd="med" advClick="1">
        <p:wipe dir="l"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276207212" name="Заголовок 1" hidden="0"/>
          <p:cNvSpPr>
            <a:spLocks noGrp="1"/>
          </p:cNvSpPr>
          <p:nvPr isPhoto="0" userDrawn="0">
            <p:ph type="title" hasCustomPrompt="0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1949160190" name="Объект 2" hidden="0"/>
          <p:cNvSpPr>
            <a:spLocks noGrp="1"/>
          </p:cNvSpPr>
          <p:nvPr isPhoto="0" userDrawn="0">
            <p:ph idx="1" hasCustomPrompt="0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pic>
        <p:nvPicPr>
          <p:cNvPr id="1365948489" name="" hidden="0"/>
          <p:cNvPicPr>
            <a:picLocks noChangeAspect="1"/>
          </p:cNvPicPr>
          <p:nvPr isPhoto="0" userDrawn="0"/>
        </p:nvPicPr>
        <p:blipFill>
          <a:blip r:embed="rId2"/>
          <a:stretch/>
        </p:blipFill>
        <p:spPr bwMode="auto">
          <a:xfrm flipH="0" flipV="0">
            <a:off x="-11999" y="-705352"/>
            <a:ext cx="12215999" cy="826870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1000" advClick="1">
        <p:split orient="vert" dir="out"/>
      </p:transition>
    </mc:Choice>
    <mc:Fallback>
      <p:transition spd="med" advClick="1">
        <p:split orient="vert" dir="out"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1722155634" name="" hidden="0"/>
          <p:cNvPicPr>
            <a:picLocks noChangeAspect="1"/>
          </p:cNvPicPr>
          <p:nvPr isPhoto="0" userDrawn="0"/>
        </p:nvPicPr>
        <p:blipFill>
          <a:blip r:embed="rId2"/>
          <a:stretch/>
        </p:blipFill>
        <p:spPr bwMode="auto">
          <a:xfrm>
            <a:off x="0" y="0"/>
            <a:ext cx="12191999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800" advClick="1">
        <p:fade thruBlk="0"/>
      </p:transition>
    </mc:Choice>
    <mc:Fallback>
      <p:transition spd="med" advClick="1">
        <p:fade thruBlk="0"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514228575" name="Заголовок 1" hidden="0"/>
          <p:cNvSpPr>
            <a:spLocks noGrp="1"/>
          </p:cNvSpPr>
          <p:nvPr isPhoto="0" userDrawn="0">
            <p:ph type="title" hasCustomPrompt="0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250461825" name="Объект 2" hidden="0"/>
          <p:cNvSpPr>
            <a:spLocks noGrp="1"/>
          </p:cNvSpPr>
          <p:nvPr isPhoto="0" userDrawn="0">
            <p:ph idx="1" hasCustomPrompt="0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pic>
        <p:nvPicPr>
          <p:cNvPr id="1047972169" name="" hidden="0"/>
          <p:cNvPicPr>
            <a:picLocks noChangeAspect="1"/>
          </p:cNvPicPr>
          <p:nvPr isPhoto="0" userDrawn="0"/>
        </p:nvPicPr>
        <p:blipFill>
          <a:blip r:embed="rId2"/>
          <a:stretch/>
        </p:blipFill>
        <p:spPr bwMode="auto">
          <a:xfrm flipH="0" flipV="0">
            <a:off x="-101599" y="-57149"/>
            <a:ext cx="12395199" cy="69723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800" advClick="1">
        <p:wipe dir="l"/>
      </p:transition>
    </mc:Choice>
    <mc:Fallback>
      <p:transition spd="med" advClick="1">
        <p:wipe dir="l"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1247050520" name="" hidden="0"/>
          <p:cNvPicPr>
            <a:picLocks noChangeAspect="1"/>
          </p:cNvPicPr>
          <p:nvPr isPhoto="0" userDrawn="0"/>
        </p:nvPicPr>
        <p:blipFill>
          <a:blip r:embed="rId2"/>
          <a:stretch/>
        </p:blipFill>
        <p:spPr bwMode="auto">
          <a:xfrm>
            <a:off x="0" y="0"/>
            <a:ext cx="12191999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800" advClick="1">
        <p:push dir="u"/>
      </p:transition>
    </mc:Choice>
    <mc:Fallback>
      <p:transition spd="med" advClick="1">
        <p:push dir="u"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92820199" name="Заголовок 1" hidden="0"/>
          <p:cNvSpPr>
            <a:spLocks noGrp="1"/>
          </p:cNvSpPr>
          <p:nvPr isPhoto="0" userDrawn="0">
            <p:ph type="title" hasCustomPrompt="0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1278698883" name="Объект 2" hidden="0"/>
          <p:cNvSpPr>
            <a:spLocks noGrp="1"/>
          </p:cNvSpPr>
          <p:nvPr isPhoto="0" userDrawn="0">
            <p:ph idx="1" hasCustomPrompt="0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pic>
        <p:nvPicPr>
          <p:cNvPr id="225939725" name="" hidden="0"/>
          <p:cNvPicPr>
            <a:picLocks noChangeAspect="1"/>
          </p:cNvPicPr>
          <p:nvPr isPhoto="0" userDrawn="0"/>
        </p:nvPicPr>
        <p:blipFill>
          <a:blip r:embed="rId2"/>
          <a:stretch/>
        </p:blipFill>
        <p:spPr bwMode="auto">
          <a:xfrm>
            <a:off x="0" y="0"/>
            <a:ext cx="12191999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800" advClick="1">
        <p:fade thruBlk="0"/>
      </p:transition>
    </mc:Choice>
    <mc:Fallback>
      <p:transition spd="med" advClick="1">
        <p:fade thruBlk="0"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987767869" name="Заголовок 1" hidden="0"/>
          <p:cNvSpPr>
            <a:spLocks noGrp="1"/>
          </p:cNvSpPr>
          <p:nvPr isPhoto="0" userDrawn="0">
            <p:ph type="title" hasCustomPrompt="0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695106629" name="Объект 2" hidden="0"/>
          <p:cNvSpPr>
            <a:spLocks noGrp="1"/>
          </p:cNvSpPr>
          <p:nvPr isPhoto="0" userDrawn="0">
            <p:ph idx="1" hasCustomPrompt="0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pic>
        <p:nvPicPr>
          <p:cNvPr id="1056034192" name="" hidden="0"/>
          <p:cNvPicPr>
            <a:picLocks noChangeAspect="1"/>
          </p:cNvPicPr>
          <p:nvPr isPhoto="0" userDrawn="0"/>
        </p:nvPicPr>
        <p:blipFill>
          <a:blip r:embed="rId2"/>
          <a:stretch/>
        </p:blipFill>
        <p:spPr bwMode="auto">
          <a:xfrm flipH="0" flipV="0">
            <a:off x="-30121" y="-666749"/>
            <a:ext cx="12252243" cy="819149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800" advClick="1">
        <p:push dir="l"/>
      </p:transition>
    </mc:Choice>
    <mc:Fallback>
      <p:transition spd="med" advClick="1">
        <p:push dir="l"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287314503" name="Заголовок 1" hidden="0"/>
          <p:cNvSpPr>
            <a:spLocks noGrp="1"/>
          </p:cNvSpPr>
          <p:nvPr isPhoto="0" userDrawn="0">
            <p:ph type="title" hasCustomPrompt="0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1446049135" name="Объект 2" hidden="0"/>
          <p:cNvSpPr>
            <a:spLocks noGrp="1"/>
          </p:cNvSpPr>
          <p:nvPr isPhoto="0" userDrawn="0">
            <p:ph idx="1" hasCustomPrompt="0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pic>
        <p:nvPicPr>
          <p:cNvPr id="338091068" name="" hidden="0"/>
          <p:cNvPicPr>
            <a:picLocks noChangeAspect="1"/>
          </p:cNvPicPr>
          <p:nvPr isPhoto="0" userDrawn="0"/>
        </p:nvPicPr>
        <p:blipFill>
          <a:blip r:embed="rId2"/>
          <a:stretch/>
        </p:blipFill>
        <p:spPr bwMode="auto">
          <a:xfrm flipH="0" flipV="0">
            <a:off x="5511" y="-781049"/>
            <a:ext cx="12180976" cy="842009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800" advClick="1">
        <p:strips dir="ru"/>
      </p:transition>
    </mc:Choice>
    <mc:Fallback>
      <p:transition spd="med" advClick="1">
        <p:strips dir="ru"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338814975" name="" hidden="0"/>
          <p:cNvPicPr>
            <a:picLocks noChangeAspect="1"/>
          </p:cNvPicPr>
          <p:nvPr isPhoto="0" userDrawn="0"/>
        </p:nvPicPr>
        <p:blipFill>
          <a:blip r:embed="rId2"/>
          <a:stretch/>
        </p:blipFill>
        <p:spPr bwMode="auto">
          <a:xfrm>
            <a:off x="0" y="0"/>
            <a:ext cx="12191999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800" advClick="1">
        <p:push dir="l"/>
      </p:transition>
    </mc:Choice>
    <mc:Fallback>
      <p:transition spd="med" advClick="1">
        <p:push dir="l"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931520196" name="Заголовок 1" hidden="0"/>
          <p:cNvSpPr>
            <a:spLocks noGrp="1"/>
          </p:cNvSpPr>
          <p:nvPr isPhoto="0" userDrawn="0">
            <p:ph type="title" hasCustomPrompt="0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1419059318" name="Объект 2" hidden="0"/>
          <p:cNvSpPr>
            <a:spLocks noGrp="1"/>
          </p:cNvSpPr>
          <p:nvPr isPhoto="0" userDrawn="0">
            <p:ph idx="1" hasCustomPrompt="0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pic>
        <p:nvPicPr>
          <p:cNvPr id="1634351186" name="" hidden="0"/>
          <p:cNvPicPr>
            <a:picLocks noChangeAspect="1"/>
          </p:cNvPicPr>
          <p:nvPr isPhoto="0" userDrawn="0"/>
        </p:nvPicPr>
        <p:blipFill>
          <a:blip r:embed="rId2"/>
          <a:stretch/>
        </p:blipFill>
        <p:spPr bwMode="auto">
          <a:xfrm flipH="0" flipV="0">
            <a:off x="-82423" y="-57150"/>
            <a:ext cx="12356848" cy="69723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800" advClick="1">
        <p:fade thruBlk="0"/>
      </p:transition>
    </mc:Choice>
    <mc:Fallback>
      <p:transition spd="med" advClick="1">
        <p:fade thruBlk="0"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229181481" name="" hidden="0"/>
          <p:cNvPicPr>
            <a:picLocks noChangeAspect="1"/>
          </p:cNvPicPr>
          <p:nvPr isPhoto="0" userDrawn="0"/>
        </p:nvPicPr>
        <p:blipFill>
          <a:blip r:embed="rId2"/>
          <a:stretch/>
        </p:blipFill>
        <p:spPr bwMode="auto">
          <a:xfrm>
            <a:off x="0" y="0"/>
            <a:ext cx="12191999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1">
        <p:wipe dir="u"/>
      </p:transition>
    </mc:Choice>
    <mc:Fallback>
      <p:transition spd="slow" advClick="1">
        <p:wipe dir="u"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94698243" name="Заголовок 1" hidden="0"/>
          <p:cNvSpPr>
            <a:spLocks noGrp="1"/>
          </p:cNvSpPr>
          <p:nvPr isPhoto="0" userDrawn="0">
            <p:ph type="title" hasCustomPrompt="0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886264780" name="Объект 2" hidden="0"/>
          <p:cNvSpPr>
            <a:spLocks noGrp="1"/>
          </p:cNvSpPr>
          <p:nvPr isPhoto="0" userDrawn="0">
            <p:ph idx="1" hasCustomPrompt="0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pic>
        <p:nvPicPr>
          <p:cNvPr id="439775707" name="" hidden="0"/>
          <p:cNvPicPr>
            <a:picLocks noChangeAspect="1"/>
          </p:cNvPicPr>
          <p:nvPr isPhoto="0" userDrawn="0"/>
        </p:nvPicPr>
        <p:blipFill>
          <a:blip r:embed="rId2"/>
          <a:stretch/>
        </p:blipFill>
        <p:spPr bwMode="auto">
          <a:xfrm flipH="0" flipV="0">
            <a:off x="-73398" y="-38099"/>
            <a:ext cx="12338796" cy="693419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500" advClick="1">
        <p:wipe dir="u"/>
      </p:transition>
    </mc:Choice>
    <mc:Fallback>
      <p:transition spd="med" advClick="1">
        <p:wipe dir="u"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525681139" name="" hidden="0"/>
          <p:cNvPicPr>
            <a:picLocks noChangeAspect="1"/>
          </p:cNvPicPr>
          <p:nvPr isPhoto="0" userDrawn="0"/>
        </p:nvPicPr>
        <p:blipFill>
          <a:blip r:embed="rId2"/>
          <a:stretch/>
        </p:blipFill>
        <p:spPr bwMode="auto">
          <a:xfrm>
            <a:off x="0" y="0"/>
            <a:ext cx="12191999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800" advClick="1">
        <p:wipe dir="r"/>
      </p:transition>
    </mc:Choice>
    <mc:Fallback>
      <p:transition spd="med" advClick="1">
        <p:wipe dir="r"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54365375" name="Заголовок 1" hidden="0"/>
          <p:cNvSpPr>
            <a:spLocks noGrp="1"/>
          </p:cNvSpPr>
          <p:nvPr isPhoto="0" userDrawn="0">
            <p:ph type="title" hasCustomPrompt="0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736828103" name="Объект 2" hidden="0"/>
          <p:cNvSpPr>
            <a:spLocks noGrp="1"/>
          </p:cNvSpPr>
          <p:nvPr isPhoto="0" userDrawn="0">
            <p:ph idx="1" hasCustomPrompt="0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pic>
        <p:nvPicPr>
          <p:cNvPr id="929014852" name="" hidden="0"/>
          <p:cNvPicPr>
            <a:picLocks noChangeAspect="1"/>
          </p:cNvPicPr>
          <p:nvPr isPhoto="0" userDrawn="0"/>
        </p:nvPicPr>
        <p:blipFill>
          <a:blip r:embed="rId2"/>
          <a:stretch/>
        </p:blipFill>
        <p:spPr bwMode="auto">
          <a:xfrm flipH="0" flipV="0">
            <a:off x="-38864" y="-819149"/>
            <a:ext cx="12269728" cy="849629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800" advClick="1">
        <p:wipe dir="l"/>
      </p:transition>
    </mc:Choice>
    <mc:Fallback>
      <p:transition spd="med" advClick="1">
        <p:wipe dir="l"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1328282676" name="" hidden="0"/>
          <p:cNvPicPr>
            <a:picLocks noChangeAspect="1"/>
          </p:cNvPicPr>
          <p:nvPr isPhoto="0" userDrawn="0"/>
        </p:nvPicPr>
        <p:blipFill>
          <a:blip r:embed="rId2"/>
          <a:stretch/>
        </p:blipFill>
        <p:spPr bwMode="auto">
          <a:xfrm>
            <a:off x="0" y="0"/>
            <a:ext cx="12191999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800" advClick="1">
        <p:strips dir="ld"/>
      </p:transition>
    </mc:Choice>
    <mc:Fallback>
      <p:transition spd="med" advClick="1">
        <p:strips dir="ld"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652349898" name="Заголовок 1" hidden="0"/>
          <p:cNvSpPr>
            <a:spLocks noGrp="1"/>
          </p:cNvSpPr>
          <p:nvPr isPhoto="0" userDrawn="0">
            <p:ph type="title" hasCustomPrompt="0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2120553632" name="Объект 2" hidden="0"/>
          <p:cNvSpPr>
            <a:spLocks noGrp="1"/>
          </p:cNvSpPr>
          <p:nvPr isPhoto="0" userDrawn="0">
            <p:ph idx="1" hasCustomPrompt="0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pic>
        <p:nvPicPr>
          <p:cNvPr id="1735496362" name="" hidden="0"/>
          <p:cNvPicPr>
            <a:picLocks noChangeAspect="1"/>
          </p:cNvPicPr>
          <p:nvPr isPhoto="0" userDrawn="0"/>
        </p:nvPicPr>
        <p:blipFill>
          <a:blip r:embed="rId2"/>
          <a:stretch/>
        </p:blipFill>
        <p:spPr bwMode="auto">
          <a:xfrm flipH="0" flipV="0">
            <a:off x="-4199" y="-622549"/>
            <a:ext cx="12200400" cy="810309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800" advClick="1">
        <p:split orient="vert" dir="out"/>
      </p:transition>
    </mc:Choice>
    <mc:Fallback>
      <p:transition spd="med" advClick="1">
        <p:split orient="vert" dir="out"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638080410" name="" hidden="0"/>
          <p:cNvPicPr>
            <a:picLocks noChangeAspect="1"/>
          </p:cNvPicPr>
          <p:nvPr isPhoto="0" userDrawn="0"/>
        </p:nvPicPr>
        <p:blipFill>
          <a:blip r:embed="rId2"/>
          <a:stretch/>
        </p:blipFill>
        <p:spPr bwMode="auto">
          <a:xfrm>
            <a:off x="0" y="0"/>
            <a:ext cx="12191999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800" advClick="1">
        <p:wipe dir="r"/>
      </p:transition>
    </mc:Choice>
    <mc:Fallback>
      <p:transition spd="med" advClick="1">
        <p:wipe dir="r"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018982568" name="Заголовок 1" hidden="0"/>
          <p:cNvSpPr>
            <a:spLocks noGrp="1"/>
          </p:cNvSpPr>
          <p:nvPr isPhoto="0" userDrawn="0">
            <p:ph type="title" hasCustomPrompt="0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589403620" name="Объект 2" hidden="0"/>
          <p:cNvSpPr>
            <a:spLocks noGrp="1"/>
          </p:cNvSpPr>
          <p:nvPr isPhoto="0" userDrawn="0">
            <p:ph idx="1" hasCustomPrompt="0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pic>
        <p:nvPicPr>
          <p:cNvPr id="1268708810" name="" hidden="0"/>
          <p:cNvPicPr>
            <a:picLocks noChangeAspect="1"/>
          </p:cNvPicPr>
          <p:nvPr isPhoto="0" userDrawn="0"/>
        </p:nvPicPr>
        <p:blipFill>
          <a:blip r:embed="rId2"/>
          <a:stretch/>
        </p:blipFill>
        <p:spPr bwMode="auto">
          <a:xfrm flipH="0" flipV="0">
            <a:off x="-4199" y="-14661"/>
            <a:ext cx="12200399" cy="688732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800" advClick="1">
        <p:strips dir="lu"/>
      </p:transition>
    </mc:Choice>
    <mc:Fallback>
      <p:transition spd="med" advClick="1">
        <p:strips dir="lu"/>
      </p:transition>
    </mc:Fallback>
  </mc:AlternateContent>
</p:sld>
</file>

<file path=ppt/theme/_rels/theme1.xml.rels><?xml version="1.0" encoding="UTF-8" standalone="yes"?><Relationships xmlns="http://schemas.openxmlformats.org/package/2006/relationships"></Relationships>
</file>

<file path=ppt/theme/theme1.xml><?xml version="1.0" encoding="utf-8"?>
<a:theme xmlns:a="http://schemas.openxmlformats.org/drawingml/2006/main" xmlns:r="http://schemas.openxmlformats.org/officeDocument/2006/relationships" xmlns:p="http://schemas.openxmlformats.org/presentation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Arial"/>
        <a:ea typeface="Arial"/>
        <a:cs typeface="Arial"/>
      </a:majorFont>
      <a:minorFont>
        <a:latin typeface="Arial"/>
        <a:ea typeface="Arial"/>
        <a:cs typeface="Arial"/>
      </a:minorFont>
    </a:fontScheme>
    <a:fmtScheme name="Office Theme">
      <a:fillStyleLst>
        <a:solidFill>
          <a:schemeClr val="phClr"/>
        </a:solidFill>
        <a:gradFill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0</Words>
  <Application>R7-Office/7.2.0.134</Application>
  <DocSecurity>0</DocSecurity>
  <PresentationFormat>Widescreen</PresentationFormat>
  <Paragraphs>0</Paragraphs>
  <Slides>25</Slides>
  <Notes>25</Notes>
  <HiddenSlides>0</HiddenSlides>
  <MMClips>2</MMClips>
  <ScaleCrop>0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26" baseType="lpstr">
      <vt:lpstr>Theme 1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</vt:vector>
  </TitlesOfParts>
  <Manager/>
  <Company/>
  <LinksUpToDate>0</LinksUpToDate>
  <SharedDoc>0</SharedDoc>
  <HyperlinkBase/>
  <HyperlinksChanged>0</HyperlinksChanged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/>
  <dc:identifier/>
  <dc:language/>
  <cp:lastModifiedBy>на c</cp:lastModifiedBy>
  <cp:revision>9</cp:revision>
  <dcterms:created xsi:type="dcterms:W3CDTF">2012-12-03T06:56:55Z</dcterms:created>
  <dcterms:modified xsi:type="dcterms:W3CDTF">2022-11-01T10:30:07Z</dcterms:modified>
  <cp:category/>
  <cp:contentStatus/>
  <cp:version/>
</cp:coreProperties>
</file>