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9" r:id="rId2"/>
    <p:sldId id="300" r:id="rId3"/>
    <p:sldId id="294" r:id="rId4"/>
    <p:sldId id="298" r:id="rId5"/>
    <p:sldId id="297" r:id="rId6"/>
    <p:sldId id="296" r:id="rId7"/>
    <p:sldId id="301" r:id="rId8"/>
    <p:sldId id="268" r:id="rId9"/>
    <p:sldId id="295" r:id="rId10"/>
    <p:sldId id="289" r:id="rId11"/>
    <p:sldId id="293" r:id="rId12"/>
    <p:sldId id="284" r:id="rId13"/>
    <p:sldId id="286" r:id="rId14"/>
    <p:sldId id="285" r:id="rId15"/>
    <p:sldId id="283" r:id="rId16"/>
    <p:sldId id="279" r:id="rId17"/>
    <p:sldId id="282" r:id="rId18"/>
    <p:sldId id="281" r:id="rId19"/>
    <p:sldId id="280" r:id="rId20"/>
    <p:sldId id="278" r:id="rId21"/>
    <p:sldId id="288" r:id="rId22"/>
    <p:sldId id="277" r:id="rId23"/>
    <p:sldId id="287" r:id="rId24"/>
    <p:sldId id="276" r:id="rId25"/>
    <p:sldId id="273" r:id="rId26"/>
    <p:sldId id="271" r:id="rId27"/>
    <p:sldId id="272" r:id="rId28"/>
    <p:sldId id="270" r:id="rId29"/>
    <p:sldId id="267" r:id="rId30"/>
    <p:sldId id="269" r:id="rId31"/>
    <p:sldId id="264" r:id="rId32"/>
    <p:sldId id="274" r:id="rId33"/>
    <p:sldId id="256" r:id="rId34"/>
    <p:sldId id="266" r:id="rId35"/>
    <p:sldId id="263" r:id="rId36"/>
    <p:sldId id="262" r:id="rId37"/>
    <p:sldId id="275" r:id="rId38"/>
    <p:sldId id="257" r:id="rId39"/>
    <p:sldId id="261" r:id="rId40"/>
    <p:sldId id="258" r:id="rId41"/>
    <p:sldId id="260" r:id="rId42"/>
    <p:sldId id="291" r:id="rId43"/>
    <p:sldId id="292" r:id="rId44"/>
    <p:sldId id="290" r:id="rId45"/>
    <p:sldId id="265" r:id="rId46"/>
    <p:sldId id="259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ои работы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715500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582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мои работы\i (2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49320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Desktop\мои работы\i (1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0" y="0"/>
            <a:ext cx="56407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683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Desktop\мои работы\i (19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047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мои работы\i (29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мои работы\i (1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0"/>
            <a:ext cx="50813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889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мои работы\i (4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6632"/>
            <a:ext cx="413995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esktop\мои работы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55755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094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мои работы\i (3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6120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366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мои работы\i (3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626469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196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ои работы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78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мои работы\i (18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6039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мои работы\i (1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768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мои работы\i (2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326" y="1600200"/>
            <a:ext cx="2651348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64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ои работы\i (49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514806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ои работы\фото 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533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мои работы\i (1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0"/>
            <a:ext cx="572412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мои работы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-1"/>
            <a:ext cx="4927476" cy="695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1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мои работы\i (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799288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850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мои работы\i (1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896448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059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мои работы\i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0"/>
            <a:ext cx="64807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19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мои работы\07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848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мои работы\13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399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555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мои работы\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4589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мои работы\1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399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1868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мои работы\1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500313"/>
            <a:ext cx="185737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мои работы\1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990600"/>
            <a:ext cx="36576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мои работы\1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990600"/>
            <a:ext cx="36576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мои работы\1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990600"/>
            <a:ext cx="36576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мои работы\13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87000" y="-11430000"/>
            <a:ext cx="29718000" cy="297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6389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021-09-29 фото\фото 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6166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901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user\Desktop\мои работы\i (2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-4572000"/>
            <a:ext cx="9010650" cy="160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1065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мои работы\0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324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997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мои работы\IMG_20210603_1936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87000" y="-16383000"/>
            <a:ext cx="29718000" cy="39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7404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фото 22\164157102088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7003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ои работы\IMG_20210529_153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0" y="-11430000"/>
            <a:ext cx="39624000" cy="297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7659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мои работы\IMG_20210603_1936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0"/>
            <a:ext cx="83884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6458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мои работы\IMG_20210529_1526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16632"/>
            <a:ext cx="620289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0142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мои работы\IMG_20210529_1535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5572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мои работы\фото 2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4494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мои работы\IMG_20210529_1604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1926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200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мои работы\IMG_20210603_1937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4087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437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мои работы\i (28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120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2526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мои работы\фото 20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7421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мои работы\фото 16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user\Desktop\мои работы\i (4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0"/>
            <a:ext cx="4505325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3795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мои работы\i (35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-1279"/>
            <a:ext cx="4637825" cy="695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user\Desktop\мои работы\i (4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537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esktop\мои работы\i (45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408711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4567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Desktop\мои работы\i (1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260648"/>
            <a:ext cx="3995937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user\Desktop\мои работы\i (3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0"/>
            <a:ext cx="551343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1813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мои работы\фото 2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399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999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мои работы\фото 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5882654" cy="540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0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мои работы\i (3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6166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729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мои работы\i (33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0"/>
            <a:ext cx="4211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мои работы\i (3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0"/>
            <a:ext cx="48653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991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мои работы\i (4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мои работы\1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770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ои работы\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713" y="2652713"/>
            <a:ext cx="185737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ои работы\0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713" y="2652713"/>
            <a:ext cx="185737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мои работы\0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11277600"/>
            <a:ext cx="29718000" cy="297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мои работы\06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8092280"/>
            <a:ext cx="29718000" cy="2653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895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ои работы\i (4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413995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ои работы\i (3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0"/>
            <a:ext cx="5009381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4778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</TotalTime>
  <Words>0</Words>
  <Application>Microsoft Office PowerPoint</Application>
  <PresentationFormat>Экран (4:3)</PresentationFormat>
  <Paragraphs>0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66</cp:revision>
  <dcterms:created xsi:type="dcterms:W3CDTF">2022-10-30T14:22:24Z</dcterms:created>
  <dcterms:modified xsi:type="dcterms:W3CDTF">2022-11-01T13:41:18Z</dcterms:modified>
</cp:coreProperties>
</file>