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71" r:id="rId3"/>
    <p:sldId id="269" r:id="rId4"/>
    <p:sldId id="275" r:id="rId5"/>
    <p:sldId id="276" r:id="rId6"/>
    <p:sldId id="259" r:id="rId7"/>
    <p:sldId id="260" r:id="rId8"/>
    <p:sldId id="261" r:id="rId9"/>
    <p:sldId id="263" r:id="rId10"/>
    <p:sldId id="266" r:id="rId11"/>
    <p:sldId id="27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918" autoAdjust="0"/>
  </p:normalViewPr>
  <p:slideViewPr>
    <p:cSldViewPr snapToGrid="0">
      <p:cViewPr varScale="1">
        <p:scale>
          <a:sx n="98" d="100"/>
          <a:sy n="98" d="100"/>
        </p:scale>
        <p:origin x="82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922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989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5476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351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8264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189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906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836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734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645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412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301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645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711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575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168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858FF-45AB-4551-99E2-A1356FCE12F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237FDC7-B8EE-4F7E-81FF-9D499F975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988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60947"/>
            <a:ext cx="8125326" cy="10347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    Изложение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3432" y="953477"/>
            <a:ext cx="9886462" cy="5361353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     </a:t>
            </a:r>
          </a:p>
          <a:p>
            <a:pPr algn="l"/>
            <a:endParaRPr lang="ru-RU" dirty="0"/>
          </a:p>
          <a:p>
            <a:pPr algn="ctr"/>
            <a:r>
              <a:rPr lang="ru-RU" sz="3200" dirty="0" smtClean="0"/>
              <a:t>                  </a:t>
            </a:r>
            <a:r>
              <a:rPr lang="ru-RU" sz="3600" b="1" dirty="0" smtClean="0"/>
              <a:t>Подарки для ёлочки.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000" dirty="0" smtClean="0"/>
              <a:t>Презентация к уроку развития речи, 3 класс.</a:t>
            </a:r>
          </a:p>
          <a:p>
            <a:r>
              <a:rPr lang="ru-RU" sz="2000" dirty="0" smtClean="0"/>
              <a:t>УМК «Школа России».</a:t>
            </a:r>
          </a:p>
          <a:p>
            <a:pPr algn="l"/>
            <a:endParaRPr lang="ru-RU" sz="1600" dirty="0" smtClean="0"/>
          </a:p>
          <a:p>
            <a:pPr algn="l"/>
            <a:endParaRPr lang="ru-RU" sz="1400" dirty="0" smtClean="0"/>
          </a:p>
          <a:p>
            <a:pPr algn="l"/>
            <a:endParaRPr lang="ru-RU" sz="1400" dirty="0"/>
          </a:p>
          <a:p>
            <a:pPr algn="l"/>
            <a:r>
              <a:rPr lang="ru-RU" sz="1100" dirty="0" smtClean="0"/>
              <a:t>                                                                                                                                                     Автор Михайлова Екатерина Сергеевна </a:t>
            </a:r>
          </a:p>
          <a:p>
            <a:pPr algn="l"/>
            <a:r>
              <a:rPr lang="ru-RU" sz="1100" dirty="0" smtClean="0"/>
              <a:t>                                                                                                                                                     ГБОУ СОШ №175 г. Санкт-Петербург</a:t>
            </a:r>
          </a:p>
          <a:p>
            <a:pPr algn="l"/>
            <a:endParaRPr lang="ru-RU" sz="1400" dirty="0" smtClean="0"/>
          </a:p>
          <a:p>
            <a:pPr algn="l"/>
            <a:endParaRPr lang="ru-RU" sz="14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46" y="2086708"/>
            <a:ext cx="3040186" cy="456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723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0677" y="365125"/>
            <a:ext cx="11494477" cy="886713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     И </a:t>
            </a:r>
            <a:r>
              <a:rPr lang="ru-RU" sz="4800" b="1" dirty="0" smtClean="0"/>
              <a:t>стоит ёлочка счастливая.</a:t>
            </a:r>
            <a:endParaRPr lang="ru-RU" sz="4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75" y="3908942"/>
            <a:ext cx="4183062" cy="294905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62" y="1409394"/>
            <a:ext cx="3550546" cy="2341992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737" y="1409394"/>
            <a:ext cx="5351622" cy="54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97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4077" y="412017"/>
            <a:ext cx="10515600" cy="963491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Вопросы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8338" y="1195754"/>
            <a:ext cx="9011139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Когда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ёлочка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появилась на свет?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Как она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увидела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то, что было вокруг?  (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раздвинула, высунулась, осмотрелась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Что её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удивило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Что происходит в лесу каждый год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день рождения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елочки?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Что ей дарит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осинка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6) Что роняет на елочку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клен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7) Чем засыпает елочку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ива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8) Почему елочка стоит осенью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счастливая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нарядная, разноцветная, раскинула, на ладошках, подарки)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45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03241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67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Изложение-повествование.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Подарки для ёлочки.</a:t>
            </a:r>
          </a:p>
          <a:p>
            <a:pPr marL="0" indent="0" algn="ctr">
              <a:buNone/>
            </a:pPr>
            <a:r>
              <a:rPr lang="ru-RU" dirty="0" smtClean="0"/>
              <a:t>План.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Появление ёлочки.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Подарки для ёлочки.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Счастливая ёлочка.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1352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Ё</a:t>
            </a:r>
            <a:r>
              <a:rPr lang="ru-RU" dirty="0" smtClean="0"/>
              <a:t>лочка появилась на свет осенью.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153" y="1891322"/>
            <a:ext cx="3610093" cy="496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820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3186"/>
            <a:ext cx="11143760" cy="1325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Но каждую осень, в день ёлочкиного рождения, </a:t>
            </a:r>
            <a:br>
              <a:rPr lang="ru-RU" sz="3200" dirty="0" smtClean="0"/>
            </a:br>
            <a:r>
              <a:rPr lang="ru-RU" sz="3200" dirty="0" smtClean="0"/>
              <a:t>деревья дарят ей подарки.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425420"/>
            <a:ext cx="9863014" cy="543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876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969" y="0"/>
            <a:ext cx="11267831" cy="770022"/>
          </a:xfrm>
        </p:spPr>
        <p:txBody>
          <a:bodyPr>
            <a:normAutofit/>
          </a:bodyPr>
          <a:lstStyle/>
          <a:p>
            <a:r>
              <a:rPr lang="ru-RU" dirty="0" smtClean="0"/>
              <a:t>Осина дарит красные китайские фонарики.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34" y="1010653"/>
            <a:ext cx="5582856" cy="548101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547" y="1010653"/>
            <a:ext cx="5285873" cy="5621512"/>
          </a:xfrm>
        </p:spPr>
      </p:pic>
    </p:spTree>
    <p:extLst>
      <p:ext uri="{BB962C8B-B14F-4D97-AF65-F5344CB8AC3E}">
        <p14:creationId xmlns:p14="http://schemas.microsoft.com/office/powerpoint/2010/main" val="2240611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11353800" cy="900966"/>
          </a:xfrm>
        </p:spPr>
        <p:txBody>
          <a:bodyPr>
            <a:normAutofit/>
          </a:bodyPr>
          <a:lstStyle/>
          <a:p>
            <a:r>
              <a:rPr lang="ru-RU" dirty="0" smtClean="0"/>
              <a:t>       Клён </a:t>
            </a:r>
            <a:r>
              <a:rPr lang="ru-RU" dirty="0" smtClean="0"/>
              <a:t>роняет оранжевые звёзды.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33415"/>
            <a:ext cx="5387202" cy="4562746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664" y="1633415"/>
            <a:ext cx="5005215" cy="4562746"/>
          </a:xfrm>
        </p:spPr>
      </p:pic>
    </p:spTree>
    <p:extLst>
      <p:ext uri="{BB962C8B-B14F-4D97-AF65-F5344CB8AC3E}">
        <p14:creationId xmlns:p14="http://schemas.microsoft.com/office/powerpoint/2010/main" val="2063566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375137"/>
            <a:ext cx="11353800" cy="76385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Ива засыпает ёлочку тонкими </a:t>
            </a:r>
            <a:r>
              <a:rPr lang="ru-RU" sz="2800" dirty="0" smtClean="0"/>
              <a:t>золотистыми </a:t>
            </a:r>
            <a:r>
              <a:rPr lang="ru-RU" sz="2800" dirty="0" smtClean="0"/>
              <a:t>рыбками.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37" y="1248109"/>
            <a:ext cx="4768001" cy="480832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901" y="1248109"/>
            <a:ext cx="4912439" cy="4892636"/>
          </a:xfrm>
        </p:spPr>
      </p:pic>
    </p:spTree>
    <p:extLst>
      <p:ext uri="{BB962C8B-B14F-4D97-AF65-F5344CB8AC3E}">
        <p14:creationId xmlns:p14="http://schemas.microsoft.com/office/powerpoint/2010/main" val="1585600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11" y="320843"/>
            <a:ext cx="99541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51174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78</TotalTime>
  <Words>94</Words>
  <Application>Microsoft Office PowerPoint</Application>
  <PresentationFormat>Широкоэкранный</PresentationFormat>
  <Paragraphs>37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Грань</vt:lpstr>
      <vt:lpstr>      Изложение </vt:lpstr>
      <vt:lpstr>Презентация PowerPoint</vt:lpstr>
      <vt:lpstr>Изложение-повествование.</vt:lpstr>
      <vt:lpstr>Ёлочка появилась на свет осенью.</vt:lpstr>
      <vt:lpstr>Но каждую осень, в день ёлочкиного рождения,  деревья дарят ей подарки.</vt:lpstr>
      <vt:lpstr>Осина дарит красные китайские фонарики.</vt:lpstr>
      <vt:lpstr>       Клён роняет оранжевые звёзды.</vt:lpstr>
      <vt:lpstr>Ива засыпает ёлочку тонкими золотистыми рыбками.</vt:lpstr>
      <vt:lpstr>Презентация PowerPoint</vt:lpstr>
      <vt:lpstr>     И стоит ёлочка счастливая.</vt:lpstr>
      <vt:lpstr>Вопросы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Осина дарит красные китайские фонарики.</dc:title>
  <dc:creator>1</dc:creator>
  <cp:lastModifiedBy>1</cp:lastModifiedBy>
  <cp:revision>9</cp:revision>
  <dcterms:created xsi:type="dcterms:W3CDTF">2022-09-21T19:06:29Z</dcterms:created>
  <dcterms:modified xsi:type="dcterms:W3CDTF">2022-11-01T14:07:48Z</dcterms:modified>
</cp:coreProperties>
</file>