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46C6EC-496E-4E7C-8C00-58231FFBA499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7C9197A4-AB40-4A36-87A5-0510D29E1DE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1.Возрастет речевая активность детей в разных видах деятельности</a:t>
          </a:r>
          <a:r>
            <a:rPr lang="ru-RU" sz="900" dirty="0" smtClean="0"/>
            <a:t>;</a:t>
          </a:r>
          <a:endParaRPr lang="ru-RU" sz="900" dirty="0"/>
        </a:p>
      </dgm:t>
    </dgm:pt>
    <dgm:pt modelId="{348ED5B8-3141-471F-9BF9-6C6AADFB5969}" type="parTrans" cxnId="{5952FA3C-DDE1-4A9F-8993-61CD3C9A46C0}">
      <dgm:prSet/>
      <dgm:spPr/>
      <dgm:t>
        <a:bodyPr/>
        <a:lstStyle/>
        <a:p>
          <a:endParaRPr lang="ru-RU"/>
        </a:p>
      </dgm:t>
    </dgm:pt>
    <dgm:pt modelId="{A8F20D97-7C9E-4D82-8883-28FB88E08599}" type="sibTrans" cxnId="{5952FA3C-DDE1-4A9F-8993-61CD3C9A46C0}">
      <dgm:prSet/>
      <dgm:spPr/>
      <dgm:t>
        <a:bodyPr/>
        <a:lstStyle/>
        <a:p>
          <a:endParaRPr lang="ru-RU"/>
        </a:p>
      </dgm:t>
    </dgm:pt>
    <dgm:pt modelId="{70AE8B53-0DF0-426C-B10A-94CDABD37B03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2.Активизируются психические процессы</a:t>
          </a:r>
          <a:r>
            <a:rPr lang="ru-RU" sz="900" dirty="0" smtClean="0">
              <a:solidFill>
                <a:schemeClr val="tx1"/>
              </a:solidFill>
            </a:rPr>
            <a:t>;</a:t>
          </a:r>
          <a:endParaRPr lang="ru-RU" sz="900" dirty="0">
            <a:solidFill>
              <a:schemeClr val="tx1"/>
            </a:solidFill>
          </a:endParaRPr>
        </a:p>
      </dgm:t>
    </dgm:pt>
    <dgm:pt modelId="{2A181BDE-396E-4743-87A2-A80A38E6B39D}" type="parTrans" cxnId="{01489CB2-A044-4E2B-A61A-059D1877471F}">
      <dgm:prSet/>
      <dgm:spPr/>
      <dgm:t>
        <a:bodyPr/>
        <a:lstStyle/>
        <a:p>
          <a:endParaRPr lang="ru-RU"/>
        </a:p>
      </dgm:t>
    </dgm:pt>
    <dgm:pt modelId="{9E9CC581-7330-48D6-B887-88F3BEB06B1F}" type="sibTrans" cxnId="{01489CB2-A044-4E2B-A61A-059D1877471F}">
      <dgm:prSet/>
      <dgm:spPr/>
      <dgm:t>
        <a:bodyPr/>
        <a:lstStyle/>
        <a:p>
          <a:endParaRPr lang="ru-RU"/>
        </a:p>
      </dgm:t>
    </dgm:pt>
    <dgm:pt modelId="{6B6AF57C-027E-4FA6-BB50-3576ED8F4690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3.Кисти рук детей и пальцы приобретут силу, хорошую подвижность и гибкость</a:t>
          </a:r>
          <a:r>
            <a:rPr lang="ru-RU" sz="800" dirty="0" smtClean="0"/>
            <a:t>;</a:t>
          </a:r>
          <a:endParaRPr lang="ru-RU" sz="800" dirty="0"/>
        </a:p>
      </dgm:t>
    </dgm:pt>
    <dgm:pt modelId="{2FEA4A99-9BE3-4D06-BCAB-7AF05152AEF9}" type="parTrans" cxnId="{40CC9ECB-148B-401D-B5CC-24B666BC9EF1}">
      <dgm:prSet/>
      <dgm:spPr/>
      <dgm:t>
        <a:bodyPr/>
        <a:lstStyle/>
        <a:p>
          <a:endParaRPr lang="ru-RU"/>
        </a:p>
      </dgm:t>
    </dgm:pt>
    <dgm:pt modelId="{AB0C7740-D57C-4BE6-96F8-F37499B003B9}" type="sibTrans" cxnId="{40CC9ECB-148B-401D-B5CC-24B666BC9EF1}">
      <dgm:prSet/>
      <dgm:spPr/>
      <dgm:t>
        <a:bodyPr/>
        <a:lstStyle/>
        <a:p>
          <a:endParaRPr lang="ru-RU"/>
        </a:p>
      </dgm:t>
    </dgm:pt>
    <dgm:pt modelId="{010B5BB8-2040-45A4-8AFB-4BB9779730DC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4.Сформируются умение самостоятельно выполнять движения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A23D86-F88C-4D8B-A45D-34E794FDDA9C}" type="parTrans" cxnId="{2B8B46E8-6A0A-4D77-A4B7-EA56BD1925B4}">
      <dgm:prSet/>
      <dgm:spPr/>
      <dgm:t>
        <a:bodyPr/>
        <a:lstStyle/>
        <a:p>
          <a:endParaRPr lang="ru-RU"/>
        </a:p>
      </dgm:t>
    </dgm:pt>
    <dgm:pt modelId="{80890278-27FA-40A9-8802-CCD7292C28C7}" type="sibTrans" cxnId="{2B8B46E8-6A0A-4D77-A4B7-EA56BD1925B4}">
      <dgm:prSet/>
      <dgm:spPr/>
      <dgm:t>
        <a:bodyPr/>
        <a:lstStyle/>
        <a:p>
          <a:endParaRPr lang="ru-RU"/>
        </a:p>
      </dgm:t>
    </dgm:pt>
    <dgm:pt modelId="{AAF5B6FE-B024-4098-A8AD-D6C88164FDA2}" type="pres">
      <dgm:prSet presAssocID="{5546C6EC-496E-4E7C-8C00-58231FFBA49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0E34D2-3A96-4EB2-A5A6-452B1A138FE8}" type="pres">
      <dgm:prSet presAssocID="{7C9197A4-AB40-4A36-87A5-0510D29E1DEE}" presName="parentLin" presStyleCnt="0"/>
      <dgm:spPr/>
    </dgm:pt>
    <dgm:pt modelId="{D5A9C2DD-E32D-4856-90FB-4CAD70774F67}" type="pres">
      <dgm:prSet presAssocID="{7C9197A4-AB40-4A36-87A5-0510D29E1DE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AB6F818-E058-46A3-8DEC-76F9EE30DDBD}" type="pres">
      <dgm:prSet presAssocID="{7C9197A4-AB40-4A36-87A5-0510D29E1DEE}" presName="parentText" presStyleLbl="node1" presStyleIdx="0" presStyleCnt="4" custScaleY="3346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39909-70C3-4D01-B182-A35322C8884E}" type="pres">
      <dgm:prSet presAssocID="{7C9197A4-AB40-4A36-87A5-0510D29E1DEE}" presName="negativeSpace" presStyleCnt="0"/>
      <dgm:spPr/>
    </dgm:pt>
    <dgm:pt modelId="{571A91D0-3213-4507-9D6A-EF4333AB91BF}" type="pres">
      <dgm:prSet presAssocID="{7C9197A4-AB40-4A36-87A5-0510D29E1DEE}" presName="childText" presStyleLbl="conFgAcc1" presStyleIdx="0" presStyleCnt="4" custScaleY="79619">
        <dgm:presLayoutVars>
          <dgm:bulletEnabled val="1"/>
        </dgm:presLayoutVars>
      </dgm:prSet>
      <dgm:spPr/>
    </dgm:pt>
    <dgm:pt modelId="{E68EBB74-C799-4CC1-8107-FCA354734213}" type="pres">
      <dgm:prSet presAssocID="{A8F20D97-7C9E-4D82-8883-28FB88E08599}" presName="spaceBetweenRectangles" presStyleCnt="0"/>
      <dgm:spPr/>
    </dgm:pt>
    <dgm:pt modelId="{9E6A0655-2D14-4DCD-943F-138D8A1EC894}" type="pres">
      <dgm:prSet presAssocID="{70AE8B53-0DF0-426C-B10A-94CDABD37B03}" presName="parentLin" presStyleCnt="0"/>
      <dgm:spPr/>
    </dgm:pt>
    <dgm:pt modelId="{A232D00B-E72A-4F08-960C-13C7311AD7A1}" type="pres">
      <dgm:prSet presAssocID="{70AE8B53-0DF0-426C-B10A-94CDABD37B0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5FBB6CE-033C-4601-A59E-7373F0C411EC}" type="pres">
      <dgm:prSet presAssocID="{70AE8B53-0DF0-426C-B10A-94CDABD37B03}" presName="parentText" presStyleLbl="node1" presStyleIdx="1" presStyleCnt="4" custScaleY="262620" custLinFactNeighborX="2262" custLinFactNeighborY="-53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92DD5-DB6A-4A99-821B-BA67F3D0E026}" type="pres">
      <dgm:prSet presAssocID="{70AE8B53-0DF0-426C-B10A-94CDABD37B03}" presName="negativeSpace" presStyleCnt="0"/>
      <dgm:spPr/>
    </dgm:pt>
    <dgm:pt modelId="{174DD2C0-B74C-4ECE-8DFA-D0DFED570C23}" type="pres">
      <dgm:prSet presAssocID="{70AE8B53-0DF0-426C-B10A-94CDABD37B03}" presName="childText" presStyleLbl="conFgAcc1" presStyleIdx="1" presStyleCnt="4" custScaleY="101944">
        <dgm:presLayoutVars>
          <dgm:bulletEnabled val="1"/>
        </dgm:presLayoutVars>
      </dgm:prSet>
      <dgm:spPr/>
    </dgm:pt>
    <dgm:pt modelId="{10E59401-C7DF-4D62-9BFC-E046CED56BD0}" type="pres">
      <dgm:prSet presAssocID="{9E9CC581-7330-48D6-B887-88F3BEB06B1F}" presName="spaceBetweenRectangles" presStyleCnt="0"/>
      <dgm:spPr/>
    </dgm:pt>
    <dgm:pt modelId="{4F5D8648-AB69-4603-B1AA-8A42CBB41527}" type="pres">
      <dgm:prSet presAssocID="{6B6AF57C-027E-4FA6-BB50-3576ED8F4690}" presName="parentLin" presStyleCnt="0"/>
      <dgm:spPr/>
    </dgm:pt>
    <dgm:pt modelId="{08B631B2-0CE1-4001-A229-E73D1020FFE6}" type="pres">
      <dgm:prSet presAssocID="{6B6AF57C-027E-4FA6-BB50-3576ED8F4690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B83832A-E269-4A21-AE26-4A6E7288858A}" type="pres">
      <dgm:prSet presAssocID="{6B6AF57C-027E-4FA6-BB50-3576ED8F4690}" presName="parentText" presStyleLbl="node1" presStyleIdx="2" presStyleCnt="4" custScaleY="2827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42CDB6-E313-4621-BB33-2567C5A6185C}" type="pres">
      <dgm:prSet presAssocID="{6B6AF57C-027E-4FA6-BB50-3576ED8F4690}" presName="negativeSpace" presStyleCnt="0"/>
      <dgm:spPr/>
    </dgm:pt>
    <dgm:pt modelId="{FF380DCD-645D-4D00-92A4-D5E656199DE4}" type="pres">
      <dgm:prSet presAssocID="{6B6AF57C-027E-4FA6-BB50-3576ED8F4690}" presName="childText" presStyleLbl="conFgAcc1" presStyleIdx="2" presStyleCnt="4">
        <dgm:presLayoutVars>
          <dgm:bulletEnabled val="1"/>
        </dgm:presLayoutVars>
      </dgm:prSet>
      <dgm:spPr/>
    </dgm:pt>
    <dgm:pt modelId="{4BF8A29F-7F41-4633-ACFB-FE9052047272}" type="pres">
      <dgm:prSet presAssocID="{AB0C7740-D57C-4BE6-96F8-F37499B003B9}" presName="spaceBetweenRectangles" presStyleCnt="0"/>
      <dgm:spPr/>
    </dgm:pt>
    <dgm:pt modelId="{A137F0C6-244C-4AE1-AB34-C4F7EB6D1244}" type="pres">
      <dgm:prSet presAssocID="{010B5BB8-2040-45A4-8AFB-4BB9779730DC}" presName="parentLin" presStyleCnt="0"/>
      <dgm:spPr/>
    </dgm:pt>
    <dgm:pt modelId="{8C9E83A5-41D5-4C6A-AD79-A80D0B898D88}" type="pres">
      <dgm:prSet presAssocID="{010B5BB8-2040-45A4-8AFB-4BB9779730DC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FE8E59D4-E26A-49A9-8EBE-2E39465E25B2}" type="pres">
      <dgm:prSet presAssocID="{010B5BB8-2040-45A4-8AFB-4BB9779730DC}" presName="parentText" presStyleLbl="node1" presStyleIdx="3" presStyleCnt="4" custScaleY="2805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05E1C-D6CA-4233-A6BB-9A74C5123335}" type="pres">
      <dgm:prSet presAssocID="{010B5BB8-2040-45A4-8AFB-4BB9779730DC}" presName="negativeSpace" presStyleCnt="0"/>
      <dgm:spPr/>
    </dgm:pt>
    <dgm:pt modelId="{4CCF9348-D51A-4489-9610-A3BE765B92D1}" type="pres">
      <dgm:prSet presAssocID="{010B5BB8-2040-45A4-8AFB-4BB9779730D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A6029C4-A1D7-4287-9751-1DC8036DAB28}" type="presOf" srcId="{6B6AF57C-027E-4FA6-BB50-3576ED8F4690}" destId="{1B83832A-E269-4A21-AE26-4A6E7288858A}" srcOrd="1" destOrd="0" presId="urn:microsoft.com/office/officeart/2005/8/layout/list1"/>
    <dgm:cxn modelId="{2B8B46E8-6A0A-4D77-A4B7-EA56BD1925B4}" srcId="{5546C6EC-496E-4E7C-8C00-58231FFBA499}" destId="{010B5BB8-2040-45A4-8AFB-4BB9779730DC}" srcOrd="3" destOrd="0" parTransId="{F3A23D86-F88C-4D8B-A45D-34E794FDDA9C}" sibTransId="{80890278-27FA-40A9-8802-CCD7292C28C7}"/>
    <dgm:cxn modelId="{DC94D4B2-659C-4456-8A24-C9054A70C45C}" type="presOf" srcId="{010B5BB8-2040-45A4-8AFB-4BB9779730DC}" destId="{FE8E59D4-E26A-49A9-8EBE-2E39465E25B2}" srcOrd="1" destOrd="0" presId="urn:microsoft.com/office/officeart/2005/8/layout/list1"/>
    <dgm:cxn modelId="{0AE0DB6F-3E3D-4173-8269-D495130A67C2}" type="presOf" srcId="{70AE8B53-0DF0-426C-B10A-94CDABD37B03}" destId="{A232D00B-E72A-4F08-960C-13C7311AD7A1}" srcOrd="0" destOrd="0" presId="urn:microsoft.com/office/officeart/2005/8/layout/list1"/>
    <dgm:cxn modelId="{8067775C-FD1A-421F-8BF8-E7451CC1AF2E}" type="presOf" srcId="{70AE8B53-0DF0-426C-B10A-94CDABD37B03}" destId="{45FBB6CE-033C-4601-A59E-7373F0C411EC}" srcOrd="1" destOrd="0" presId="urn:microsoft.com/office/officeart/2005/8/layout/list1"/>
    <dgm:cxn modelId="{01489CB2-A044-4E2B-A61A-059D1877471F}" srcId="{5546C6EC-496E-4E7C-8C00-58231FFBA499}" destId="{70AE8B53-0DF0-426C-B10A-94CDABD37B03}" srcOrd="1" destOrd="0" parTransId="{2A181BDE-396E-4743-87A2-A80A38E6B39D}" sibTransId="{9E9CC581-7330-48D6-B887-88F3BEB06B1F}"/>
    <dgm:cxn modelId="{FCDA402A-5CCE-40B1-9A40-CD36E43D3ACB}" type="presOf" srcId="{7C9197A4-AB40-4A36-87A5-0510D29E1DEE}" destId="{0AB6F818-E058-46A3-8DEC-76F9EE30DDBD}" srcOrd="1" destOrd="0" presId="urn:microsoft.com/office/officeart/2005/8/layout/list1"/>
    <dgm:cxn modelId="{BDFA6E94-9D8D-444A-A0E4-5ED251F0B6CB}" type="presOf" srcId="{5546C6EC-496E-4E7C-8C00-58231FFBA499}" destId="{AAF5B6FE-B024-4098-A8AD-D6C88164FDA2}" srcOrd="0" destOrd="0" presId="urn:microsoft.com/office/officeart/2005/8/layout/list1"/>
    <dgm:cxn modelId="{40CC9ECB-148B-401D-B5CC-24B666BC9EF1}" srcId="{5546C6EC-496E-4E7C-8C00-58231FFBA499}" destId="{6B6AF57C-027E-4FA6-BB50-3576ED8F4690}" srcOrd="2" destOrd="0" parTransId="{2FEA4A99-9BE3-4D06-BCAB-7AF05152AEF9}" sibTransId="{AB0C7740-D57C-4BE6-96F8-F37499B003B9}"/>
    <dgm:cxn modelId="{A4B72345-E831-4D4E-9FC6-0241A0425D57}" type="presOf" srcId="{6B6AF57C-027E-4FA6-BB50-3576ED8F4690}" destId="{08B631B2-0CE1-4001-A229-E73D1020FFE6}" srcOrd="0" destOrd="0" presId="urn:microsoft.com/office/officeart/2005/8/layout/list1"/>
    <dgm:cxn modelId="{2506D3A6-ED47-4FCB-BFA6-2E75C71B3519}" type="presOf" srcId="{7C9197A4-AB40-4A36-87A5-0510D29E1DEE}" destId="{D5A9C2DD-E32D-4856-90FB-4CAD70774F67}" srcOrd="0" destOrd="0" presId="urn:microsoft.com/office/officeart/2005/8/layout/list1"/>
    <dgm:cxn modelId="{485931B4-7D21-457B-80A2-F17FBF223BAC}" type="presOf" srcId="{010B5BB8-2040-45A4-8AFB-4BB9779730DC}" destId="{8C9E83A5-41D5-4C6A-AD79-A80D0B898D88}" srcOrd="0" destOrd="0" presId="urn:microsoft.com/office/officeart/2005/8/layout/list1"/>
    <dgm:cxn modelId="{5952FA3C-DDE1-4A9F-8993-61CD3C9A46C0}" srcId="{5546C6EC-496E-4E7C-8C00-58231FFBA499}" destId="{7C9197A4-AB40-4A36-87A5-0510D29E1DEE}" srcOrd="0" destOrd="0" parTransId="{348ED5B8-3141-471F-9BF9-6C6AADFB5969}" sibTransId="{A8F20D97-7C9E-4D82-8883-28FB88E08599}"/>
    <dgm:cxn modelId="{8E700041-180B-4C2B-A70B-C1A79EFD8740}" type="presParOf" srcId="{AAF5B6FE-B024-4098-A8AD-D6C88164FDA2}" destId="{CC0E34D2-3A96-4EB2-A5A6-452B1A138FE8}" srcOrd="0" destOrd="0" presId="urn:microsoft.com/office/officeart/2005/8/layout/list1"/>
    <dgm:cxn modelId="{2BCD9F6C-BD54-4F4E-B9C4-E5E6355FA6A0}" type="presParOf" srcId="{CC0E34D2-3A96-4EB2-A5A6-452B1A138FE8}" destId="{D5A9C2DD-E32D-4856-90FB-4CAD70774F67}" srcOrd="0" destOrd="0" presId="urn:microsoft.com/office/officeart/2005/8/layout/list1"/>
    <dgm:cxn modelId="{EEC14DCC-4BD6-4C08-A0AE-AB109586FB2E}" type="presParOf" srcId="{CC0E34D2-3A96-4EB2-A5A6-452B1A138FE8}" destId="{0AB6F818-E058-46A3-8DEC-76F9EE30DDBD}" srcOrd="1" destOrd="0" presId="urn:microsoft.com/office/officeart/2005/8/layout/list1"/>
    <dgm:cxn modelId="{06721E03-7226-45EE-AB93-05CC1685332C}" type="presParOf" srcId="{AAF5B6FE-B024-4098-A8AD-D6C88164FDA2}" destId="{1BB39909-70C3-4D01-B182-A35322C8884E}" srcOrd="1" destOrd="0" presId="urn:microsoft.com/office/officeart/2005/8/layout/list1"/>
    <dgm:cxn modelId="{64E4A8AB-A499-4FC8-BF6B-4BCA4AA77662}" type="presParOf" srcId="{AAF5B6FE-B024-4098-A8AD-D6C88164FDA2}" destId="{571A91D0-3213-4507-9D6A-EF4333AB91BF}" srcOrd="2" destOrd="0" presId="urn:microsoft.com/office/officeart/2005/8/layout/list1"/>
    <dgm:cxn modelId="{55C1BF12-7B37-4855-9E2A-1C3ED70F7083}" type="presParOf" srcId="{AAF5B6FE-B024-4098-A8AD-D6C88164FDA2}" destId="{E68EBB74-C799-4CC1-8107-FCA354734213}" srcOrd="3" destOrd="0" presId="urn:microsoft.com/office/officeart/2005/8/layout/list1"/>
    <dgm:cxn modelId="{3DCB2ABD-64BE-4305-B899-6005948BC044}" type="presParOf" srcId="{AAF5B6FE-B024-4098-A8AD-D6C88164FDA2}" destId="{9E6A0655-2D14-4DCD-943F-138D8A1EC894}" srcOrd="4" destOrd="0" presId="urn:microsoft.com/office/officeart/2005/8/layout/list1"/>
    <dgm:cxn modelId="{68B3E9CA-907C-4D30-830A-9EA6956E5937}" type="presParOf" srcId="{9E6A0655-2D14-4DCD-943F-138D8A1EC894}" destId="{A232D00B-E72A-4F08-960C-13C7311AD7A1}" srcOrd="0" destOrd="0" presId="urn:microsoft.com/office/officeart/2005/8/layout/list1"/>
    <dgm:cxn modelId="{30236BA1-9B50-4600-82D6-570A1B61D4DB}" type="presParOf" srcId="{9E6A0655-2D14-4DCD-943F-138D8A1EC894}" destId="{45FBB6CE-033C-4601-A59E-7373F0C411EC}" srcOrd="1" destOrd="0" presId="urn:microsoft.com/office/officeart/2005/8/layout/list1"/>
    <dgm:cxn modelId="{5AFAF844-0681-4CC3-9B6C-A094059630FA}" type="presParOf" srcId="{AAF5B6FE-B024-4098-A8AD-D6C88164FDA2}" destId="{28692DD5-DB6A-4A99-821B-BA67F3D0E026}" srcOrd="5" destOrd="0" presId="urn:microsoft.com/office/officeart/2005/8/layout/list1"/>
    <dgm:cxn modelId="{04A169B8-5CB2-4BD6-81B5-4A2F1B787333}" type="presParOf" srcId="{AAF5B6FE-B024-4098-A8AD-D6C88164FDA2}" destId="{174DD2C0-B74C-4ECE-8DFA-D0DFED570C23}" srcOrd="6" destOrd="0" presId="urn:microsoft.com/office/officeart/2005/8/layout/list1"/>
    <dgm:cxn modelId="{C4CFD2F4-8AF8-4205-9B24-DFDBC3263410}" type="presParOf" srcId="{AAF5B6FE-B024-4098-A8AD-D6C88164FDA2}" destId="{10E59401-C7DF-4D62-9BFC-E046CED56BD0}" srcOrd="7" destOrd="0" presId="urn:microsoft.com/office/officeart/2005/8/layout/list1"/>
    <dgm:cxn modelId="{BD703FB4-B4CC-4AC3-B0B9-8FCA6384EC6F}" type="presParOf" srcId="{AAF5B6FE-B024-4098-A8AD-D6C88164FDA2}" destId="{4F5D8648-AB69-4603-B1AA-8A42CBB41527}" srcOrd="8" destOrd="0" presId="urn:microsoft.com/office/officeart/2005/8/layout/list1"/>
    <dgm:cxn modelId="{F9765908-2ACA-44DF-8E27-62AFC8A54B56}" type="presParOf" srcId="{4F5D8648-AB69-4603-B1AA-8A42CBB41527}" destId="{08B631B2-0CE1-4001-A229-E73D1020FFE6}" srcOrd="0" destOrd="0" presId="urn:microsoft.com/office/officeart/2005/8/layout/list1"/>
    <dgm:cxn modelId="{C828C264-B2E8-427F-8619-0B0CD8FC5F18}" type="presParOf" srcId="{4F5D8648-AB69-4603-B1AA-8A42CBB41527}" destId="{1B83832A-E269-4A21-AE26-4A6E7288858A}" srcOrd="1" destOrd="0" presId="urn:microsoft.com/office/officeart/2005/8/layout/list1"/>
    <dgm:cxn modelId="{27523302-78D3-4E40-ABFC-A9F4A6C9A5A0}" type="presParOf" srcId="{AAF5B6FE-B024-4098-A8AD-D6C88164FDA2}" destId="{5942CDB6-E313-4621-BB33-2567C5A6185C}" srcOrd="9" destOrd="0" presId="urn:microsoft.com/office/officeart/2005/8/layout/list1"/>
    <dgm:cxn modelId="{FAC9CE6C-3BEB-44AC-A935-E260C7DF7123}" type="presParOf" srcId="{AAF5B6FE-B024-4098-A8AD-D6C88164FDA2}" destId="{FF380DCD-645D-4D00-92A4-D5E656199DE4}" srcOrd="10" destOrd="0" presId="urn:microsoft.com/office/officeart/2005/8/layout/list1"/>
    <dgm:cxn modelId="{0E3B8312-D096-43B0-96AB-9BF4C29239EA}" type="presParOf" srcId="{AAF5B6FE-B024-4098-A8AD-D6C88164FDA2}" destId="{4BF8A29F-7F41-4633-ACFB-FE9052047272}" srcOrd="11" destOrd="0" presId="urn:microsoft.com/office/officeart/2005/8/layout/list1"/>
    <dgm:cxn modelId="{A98F79A1-E185-4434-8A08-7659DB43F059}" type="presParOf" srcId="{AAF5B6FE-B024-4098-A8AD-D6C88164FDA2}" destId="{A137F0C6-244C-4AE1-AB34-C4F7EB6D1244}" srcOrd="12" destOrd="0" presId="urn:microsoft.com/office/officeart/2005/8/layout/list1"/>
    <dgm:cxn modelId="{93313D11-9A68-4A7A-9A82-2BCCD35600BE}" type="presParOf" srcId="{A137F0C6-244C-4AE1-AB34-C4F7EB6D1244}" destId="{8C9E83A5-41D5-4C6A-AD79-A80D0B898D88}" srcOrd="0" destOrd="0" presId="urn:microsoft.com/office/officeart/2005/8/layout/list1"/>
    <dgm:cxn modelId="{33C4C760-134B-475E-B64D-393DB2843E4E}" type="presParOf" srcId="{A137F0C6-244C-4AE1-AB34-C4F7EB6D1244}" destId="{FE8E59D4-E26A-49A9-8EBE-2E39465E25B2}" srcOrd="1" destOrd="0" presId="urn:microsoft.com/office/officeart/2005/8/layout/list1"/>
    <dgm:cxn modelId="{2ECA320A-8B6B-4095-B4C7-B4ADE15C8C33}" type="presParOf" srcId="{AAF5B6FE-B024-4098-A8AD-D6C88164FDA2}" destId="{35E05E1C-D6CA-4233-A6BB-9A74C5123335}" srcOrd="13" destOrd="0" presId="urn:microsoft.com/office/officeart/2005/8/layout/list1"/>
    <dgm:cxn modelId="{507A8BDB-4F15-4018-8707-42439932DEEB}" type="presParOf" srcId="{AAF5B6FE-B024-4098-A8AD-D6C88164FDA2}" destId="{4CCF9348-D51A-4489-9610-A3BE765B92D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965491-8704-4328-9C0E-5B51F7F2DCDE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342E8BB5-EAA1-4D12-B214-7012F60E6ECE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1.Соколова Ю. А. Игры с пальчиками. – М.: ООО«ЭКСМО», 2006.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6DABA5-F3C1-4D1D-8187-3A061BFD4CEE}" type="parTrans" cxnId="{B04FFF79-E724-422A-AB2A-2CDAE2997BC3}">
      <dgm:prSet/>
      <dgm:spPr/>
      <dgm:t>
        <a:bodyPr/>
        <a:lstStyle/>
        <a:p>
          <a:endParaRPr lang="ru-RU"/>
        </a:p>
      </dgm:t>
    </dgm:pt>
    <dgm:pt modelId="{53646800-ACB2-49B6-9AA7-C2544E539F17}" type="sibTrans" cxnId="{B04FFF79-E724-422A-AB2A-2CDAE2997BC3}">
      <dgm:prSet/>
      <dgm:spPr/>
      <dgm:t>
        <a:bodyPr/>
        <a:lstStyle/>
        <a:p>
          <a:endParaRPr lang="ru-RU"/>
        </a:p>
      </dgm:t>
    </dgm:pt>
    <dgm:pt modelId="{4C732EE6-174C-409A-BDB3-1E83A6089412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«Энциклопедия </a:t>
          </a:r>
          <a:r>
            <a:rPr lang="ru-RU" sz="16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развивалок</a:t>
          </a: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 </a:t>
          </a:r>
          <a:r>
            <a:rPr lang="ru-RU" sz="16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под.ред</a:t>
          </a: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Т. Решетник, Е. </a:t>
          </a:r>
          <a:r>
            <a:rPr lang="ru-RU" sz="16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Анисина</a:t>
          </a: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др.-М.:ООО «ЭКСМО»,2011.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BF9B8A-DC8A-4147-91BB-FF6E22F231A6}" type="parTrans" cxnId="{422AE878-FE9E-4B91-B9BA-15E38D2A829B}">
      <dgm:prSet/>
      <dgm:spPr/>
      <dgm:t>
        <a:bodyPr/>
        <a:lstStyle/>
        <a:p>
          <a:endParaRPr lang="ru-RU"/>
        </a:p>
      </dgm:t>
    </dgm:pt>
    <dgm:pt modelId="{F60361FB-45E6-4D5A-8901-5DEBD278EC76}" type="sibTrans" cxnId="{422AE878-FE9E-4B91-B9BA-15E38D2A829B}">
      <dgm:prSet/>
      <dgm:spPr/>
      <dgm:t>
        <a:bodyPr/>
        <a:lstStyle/>
        <a:p>
          <a:endParaRPr lang="ru-RU"/>
        </a:p>
      </dgm:t>
    </dgm:pt>
    <dgm:pt modelId="{47A4E0E8-1BDC-47C0-838B-A338BF250242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Большакова С. Е. Формирование мелкой моторики рук: Игры и упражнения. – М.: ТЦ «Сфера», 2006. 4. Ермакова И. А. Развиваем мелкую моторику у малышей. – СПб: Изд. дом «Литера», 2006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5B9B0B-85FC-4835-80D8-DDDB80A110CE}" type="parTrans" cxnId="{23A30AFB-BF8E-4A35-8222-18C011AA9857}">
      <dgm:prSet/>
      <dgm:spPr/>
      <dgm:t>
        <a:bodyPr/>
        <a:lstStyle/>
        <a:p>
          <a:endParaRPr lang="ru-RU"/>
        </a:p>
      </dgm:t>
    </dgm:pt>
    <dgm:pt modelId="{0B930AF6-3D63-411F-A81A-4BD4023A9178}" type="sibTrans" cxnId="{23A30AFB-BF8E-4A35-8222-18C011AA9857}">
      <dgm:prSet/>
      <dgm:spPr/>
      <dgm:t>
        <a:bodyPr/>
        <a:lstStyle/>
        <a:p>
          <a:endParaRPr lang="ru-RU"/>
        </a:p>
      </dgm:t>
    </dgm:pt>
    <dgm:pt modelId="{D7B2F53E-16C0-4264-A52F-013417276480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</a:t>
          </a:r>
          <a:r>
            <a:rPr lang="ru-RU" sz="16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Крупенчук</a:t>
          </a: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О. И. Пальчиковые игры. – СПб: Изд. дом «Литера», 2007.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8B4D2B-2740-4697-928F-B57E75331CD0}" type="parTrans" cxnId="{11BB8D4E-6620-4C11-93D8-B0CC19C0A8C9}">
      <dgm:prSet/>
      <dgm:spPr/>
      <dgm:t>
        <a:bodyPr/>
        <a:lstStyle/>
        <a:p>
          <a:endParaRPr lang="ru-RU"/>
        </a:p>
      </dgm:t>
    </dgm:pt>
    <dgm:pt modelId="{D6C2489B-445A-47A2-A09D-7FB8240EF513}" type="sibTrans" cxnId="{11BB8D4E-6620-4C11-93D8-B0CC19C0A8C9}">
      <dgm:prSet/>
      <dgm:spPr/>
      <dgm:t>
        <a:bodyPr/>
        <a:lstStyle/>
        <a:p>
          <a:endParaRPr lang="ru-RU"/>
        </a:p>
      </dgm:t>
    </dgm:pt>
    <dgm:pt modelId="{5146A09A-5635-4038-AFD3-FB7947A3FF52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Тимофеева Е. Ю., Чернова Е. И. Пальчиковые шаги. Упражнения на развитие мелкой моторики. – СПб: Корона-Век, 2007.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766075-A448-441B-9851-D03F1A33BEBE}" type="parTrans" cxnId="{DD3950FC-0D81-4861-94CC-F1148C852F19}">
      <dgm:prSet/>
      <dgm:spPr/>
      <dgm:t>
        <a:bodyPr/>
        <a:lstStyle/>
        <a:p>
          <a:endParaRPr lang="ru-RU"/>
        </a:p>
      </dgm:t>
    </dgm:pt>
    <dgm:pt modelId="{BD517686-77D1-448F-8CC8-C534A15928EC}" type="sibTrans" cxnId="{DD3950FC-0D81-4861-94CC-F1148C852F19}">
      <dgm:prSet/>
      <dgm:spPr/>
      <dgm:t>
        <a:bodyPr/>
        <a:lstStyle/>
        <a:p>
          <a:endParaRPr lang="ru-RU"/>
        </a:p>
      </dgm:t>
    </dgm:pt>
    <dgm:pt modelId="{D0D2038C-F8AB-4ED3-9E79-6091FB17423C}" type="pres">
      <dgm:prSet presAssocID="{67965491-8704-4328-9C0E-5B51F7F2DC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AC4A83-68C7-4A36-9EEC-3AC0D36590BE}" type="pres">
      <dgm:prSet presAssocID="{342E8BB5-EAA1-4D12-B214-7012F60E6ECE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CCA5A-A53D-4F56-AFAD-C91F255DBFAA}" type="pres">
      <dgm:prSet presAssocID="{53646800-ACB2-49B6-9AA7-C2544E539F17}" presName="spacer" presStyleCnt="0"/>
      <dgm:spPr/>
    </dgm:pt>
    <dgm:pt modelId="{F3A66438-CA44-4D1A-8894-35C571BB9468}" type="pres">
      <dgm:prSet presAssocID="{4C732EE6-174C-409A-BDB3-1E83A608941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21F73-A4ED-4B10-977C-BE15936326FA}" type="pres">
      <dgm:prSet presAssocID="{F60361FB-45E6-4D5A-8901-5DEBD278EC76}" presName="spacer" presStyleCnt="0"/>
      <dgm:spPr/>
    </dgm:pt>
    <dgm:pt modelId="{422E5712-B32B-4BB5-A5C3-87CD258729B2}" type="pres">
      <dgm:prSet presAssocID="{47A4E0E8-1BDC-47C0-838B-A338BF25024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E80D3-57C8-4B68-9B96-37E8CD259CFF}" type="pres">
      <dgm:prSet presAssocID="{0B930AF6-3D63-411F-A81A-4BD4023A9178}" presName="spacer" presStyleCnt="0"/>
      <dgm:spPr/>
    </dgm:pt>
    <dgm:pt modelId="{6803FD5B-26EA-4DF8-A717-A459E58D1078}" type="pres">
      <dgm:prSet presAssocID="{D7B2F53E-16C0-4264-A52F-01341727648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06B1C-F071-4A5C-A20F-709279B8A3AC}" type="pres">
      <dgm:prSet presAssocID="{D6C2489B-445A-47A2-A09D-7FB8240EF513}" presName="spacer" presStyleCnt="0"/>
      <dgm:spPr/>
    </dgm:pt>
    <dgm:pt modelId="{0F08410E-83C5-439A-97AE-D72C3B18ABF1}" type="pres">
      <dgm:prSet presAssocID="{5146A09A-5635-4038-AFD3-FB7947A3FF52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C10E2C-B0DD-4DEE-9753-6CCB34E27BC8}" type="presOf" srcId="{342E8BB5-EAA1-4D12-B214-7012F60E6ECE}" destId="{F8AC4A83-68C7-4A36-9EEC-3AC0D36590BE}" srcOrd="0" destOrd="0" presId="urn:microsoft.com/office/officeart/2005/8/layout/vList2"/>
    <dgm:cxn modelId="{23A30AFB-BF8E-4A35-8222-18C011AA9857}" srcId="{67965491-8704-4328-9C0E-5B51F7F2DCDE}" destId="{47A4E0E8-1BDC-47C0-838B-A338BF250242}" srcOrd="2" destOrd="0" parTransId="{D85B9B0B-85FC-4835-80D8-DDDB80A110CE}" sibTransId="{0B930AF6-3D63-411F-A81A-4BD4023A9178}"/>
    <dgm:cxn modelId="{9E0EABB5-DE51-4F8D-ACBA-16CADE0CF355}" type="presOf" srcId="{47A4E0E8-1BDC-47C0-838B-A338BF250242}" destId="{422E5712-B32B-4BB5-A5C3-87CD258729B2}" srcOrd="0" destOrd="0" presId="urn:microsoft.com/office/officeart/2005/8/layout/vList2"/>
    <dgm:cxn modelId="{169D1F30-2704-4937-AFF4-19E3D7C0F05A}" type="presOf" srcId="{5146A09A-5635-4038-AFD3-FB7947A3FF52}" destId="{0F08410E-83C5-439A-97AE-D72C3B18ABF1}" srcOrd="0" destOrd="0" presId="urn:microsoft.com/office/officeart/2005/8/layout/vList2"/>
    <dgm:cxn modelId="{DD3950FC-0D81-4861-94CC-F1148C852F19}" srcId="{67965491-8704-4328-9C0E-5B51F7F2DCDE}" destId="{5146A09A-5635-4038-AFD3-FB7947A3FF52}" srcOrd="4" destOrd="0" parTransId="{BF766075-A448-441B-9851-D03F1A33BEBE}" sibTransId="{BD517686-77D1-448F-8CC8-C534A15928EC}"/>
    <dgm:cxn modelId="{03C40178-B628-419F-81B6-0E79B5B742B4}" type="presOf" srcId="{D7B2F53E-16C0-4264-A52F-013417276480}" destId="{6803FD5B-26EA-4DF8-A717-A459E58D1078}" srcOrd="0" destOrd="0" presId="urn:microsoft.com/office/officeart/2005/8/layout/vList2"/>
    <dgm:cxn modelId="{0DEE7202-1DF5-4EE1-9EC9-EF70CCFA737E}" type="presOf" srcId="{4C732EE6-174C-409A-BDB3-1E83A6089412}" destId="{F3A66438-CA44-4D1A-8894-35C571BB9468}" srcOrd="0" destOrd="0" presId="urn:microsoft.com/office/officeart/2005/8/layout/vList2"/>
    <dgm:cxn modelId="{11BB8D4E-6620-4C11-93D8-B0CC19C0A8C9}" srcId="{67965491-8704-4328-9C0E-5B51F7F2DCDE}" destId="{D7B2F53E-16C0-4264-A52F-013417276480}" srcOrd="3" destOrd="0" parTransId="{538B4D2B-2740-4697-928F-B57E75331CD0}" sibTransId="{D6C2489B-445A-47A2-A09D-7FB8240EF513}"/>
    <dgm:cxn modelId="{58079634-66E5-4F17-9D6A-EE64388F0410}" type="presOf" srcId="{67965491-8704-4328-9C0E-5B51F7F2DCDE}" destId="{D0D2038C-F8AB-4ED3-9E79-6091FB17423C}" srcOrd="0" destOrd="0" presId="urn:microsoft.com/office/officeart/2005/8/layout/vList2"/>
    <dgm:cxn modelId="{B04FFF79-E724-422A-AB2A-2CDAE2997BC3}" srcId="{67965491-8704-4328-9C0E-5B51F7F2DCDE}" destId="{342E8BB5-EAA1-4D12-B214-7012F60E6ECE}" srcOrd="0" destOrd="0" parTransId="{8B6DABA5-F3C1-4D1D-8187-3A061BFD4CEE}" sibTransId="{53646800-ACB2-49B6-9AA7-C2544E539F17}"/>
    <dgm:cxn modelId="{422AE878-FE9E-4B91-B9BA-15E38D2A829B}" srcId="{67965491-8704-4328-9C0E-5B51F7F2DCDE}" destId="{4C732EE6-174C-409A-BDB3-1E83A6089412}" srcOrd="1" destOrd="0" parTransId="{47BF9B8A-DC8A-4147-91BB-FF6E22F231A6}" sibTransId="{F60361FB-45E6-4D5A-8901-5DEBD278EC76}"/>
    <dgm:cxn modelId="{80CD82B7-6E86-4B11-8DFA-1AE9167D1342}" type="presParOf" srcId="{D0D2038C-F8AB-4ED3-9E79-6091FB17423C}" destId="{F8AC4A83-68C7-4A36-9EEC-3AC0D36590BE}" srcOrd="0" destOrd="0" presId="urn:microsoft.com/office/officeart/2005/8/layout/vList2"/>
    <dgm:cxn modelId="{F35DF3CF-65EA-4D9A-8A59-8E3FFE55CF33}" type="presParOf" srcId="{D0D2038C-F8AB-4ED3-9E79-6091FB17423C}" destId="{018CCA5A-A53D-4F56-AFAD-C91F255DBFAA}" srcOrd="1" destOrd="0" presId="urn:microsoft.com/office/officeart/2005/8/layout/vList2"/>
    <dgm:cxn modelId="{452D72AD-D816-4E9B-98F1-5E078C6FF895}" type="presParOf" srcId="{D0D2038C-F8AB-4ED3-9E79-6091FB17423C}" destId="{F3A66438-CA44-4D1A-8894-35C571BB9468}" srcOrd="2" destOrd="0" presId="urn:microsoft.com/office/officeart/2005/8/layout/vList2"/>
    <dgm:cxn modelId="{ED1A4A75-E367-4698-9932-BCFA4A5A0A66}" type="presParOf" srcId="{D0D2038C-F8AB-4ED3-9E79-6091FB17423C}" destId="{79B21F73-A4ED-4B10-977C-BE15936326FA}" srcOrd="3" destOrd="0" presId="urn:microsoft.com/office/officeart/2005/8/layout/vList2"/>
    <dgm:cxn modelId="{81FF485A-93F7-4696-B168-94E24975D832}" type="presParOf" srcId="{D0D2038C-F8AB-4ED3-9E79-6091FB17423C}" destId="{422E5712-B32B-4BB5-A5C3-87CD258729B2}" srcOrd="4" destOrd="0" presId="urn:microsoft.com/office/officeart/2005/8/layout/vList2"/>
    <dgm:cxn modelId="{AC0412A9-6F0B-4713-AE9C-71ECA6F034DF}" type="presParOf" srcId="{D0D2038C-F8AB-4ED3-9E79-6091FB17423C}" destId="{0AEE80D3-57C8-4B68-9B96-37E8CD259CFF}" srcOrd="5" destOrd="0" presId="urn:microsoft.com/office/officeart/2005/8/layout/vList2"/>
    <dgm:cxn modelId="{820F892E-70B5-404A-BD43-B0A36E2C207B}" type="presParOf" srcId="{D0D2038C-F8AB-4ED3-9E79-6091FB17423C}" destId="{6803FD5B-26EA-4DF8-A717-A459E58D1078}" srcOrd="6" destOrd="0" presId="urn:microsoft.com/office/officeart/2005/8/layout/vList2"/>
    <dgm:cxn modelId="{0772A9FD-F564-40D4-BFDC-9BB7F81B1BCB}" type="presParOf" srcId="{D0D2038C-F8AB-4ED3-9E79-6091FB17423C}" destId="{D9906B1C-F071-4A5C-A20F-709279B8A3AC}" srcOrd="7" destOrd="0" presId="urn:microsoft.com/office/officeart/2005/8/layout/vList2"/>
    <dgm:cxn modelId="{B380C531-2D05-461D-BF4C-8AFBBE554F4E}" type="presParOf" srcId="{D0D2038C-F8AB-4ED3-9E79-6091FB17423C}" destId="{0F08410E-83C5-439A-97AE-D72C3B18ABF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31F879-20F5-40F0-9CCF-AF731DCA1C60}" type="doc">
      <dgm:prSet loTypeId="urn:microsoft.com/office/officeart/2005/8/layout/h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74811DAF-9D2B-4D71-B217-B4A756DC36BB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«Чудесный мешочек»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460692-4A5C-474E-A6B1-8BCD05EC0969}" type="parTrans" cxnId="{408ECCD9-07D3-44ED-81FE-56CAA53480D7}">
      <dgm:prSet/>
      <dgm:spPr/>
      <dgm:t>
        <a:bodyPr/>
        <a:lstStyle/>
        <a:p>
          <a:endParaRPr lang="ru-RU"/>
        </a:p>
      </dgm:t>
    </dgm:pt>
    <dgm:pt modelId="{4B573B21-B935-42A6-8DCF-F93570DB3794}" type="sibTrans" cxnId="{408ECCD9-07D3-44ED-81FE-56CAA53480D7}">
      <dgm:prSet/>
      <dgm:spPr/>
      <dgm:t>
        <a:bodyPr/>
        <a:lstStyle/>
        <a:p>
          <a:endParaRPr lang="ru-RU"/>
        </a:p>
      </dgm:t>
    </dgm:pt>
    <dgm:pt modelId="{763D8D3B-1373-46E5-ADEA-A7DAF358D920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Определять на ощупь предметы, развивать тактильные ощущения.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933C7F-8EF8-4871-9831-0844A0801AC1}" type="parTrans" cxnId="{06DA5C78-1700-4C03-B8F8-97CBE5CD55B9}">
      <dgm:prSet/>
      <dgm:spPr/>
      <dgm:t>
        <a:bodyPr/>
        <a:lstStyle/>
        <a:p>
          <a:endParaRPr lang="ru-RU"/>
        </a:p>
      </dgm:t>
    </dgm:pt>
    <dgm:pt modelId="{0E7743AD-00E7-4507-88E6-51576C1BC526}" type="sibTrans" cxnId="{06DA5C78-1700-4C03-B8F8-97CBE5CD55B9}">
      <dgm:prSet/>
      <dgm:spPr/>
      <dgm:t>
        <a:bodyPr/>
        <a:lstStyle/>
        <a:p>
          <a:endParaRPr lang="ru-RU"/>
        </a:p>
      </dgm:t>
    </dgm:pt>
    <dgm:pt modelId="{0D7786DF-5CEA-4B9C-B386-DAEAAC802AAD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«Цветные колечки», «Пирамидка»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E7BE0F-DFE0-411A-83AB-750D63300847}" type="parTrans" cxnId="{30028018-B193-4F67-B2E6-267DE57AA9CA}">
      <dgm:prSet/>
      <dgm:spPr/>
      <dgm:t>
        <a:bodyPr/>
        <a:lstStyle/>
        <a:p>
          <a:endParaRPr lang="ru-RU"/>
        </a:p>
      </dgm:t>
    </dgm:pt>
    <dgm:pt modelId="{FB770BE1-6270-427B-BCFF-67AA68C04474}" type="sibTrans" cxnId="{30028018-B193-4F67-B2E6-267DE57AA9CA}">
      <dgm:prSet/>
      <dgm:spPr/>
      <dgm:t>
        <a:bodyPr/>
        <a:lstStyle/>
        <a:p>
          <a:endParaRPr lang="ru-RU"/>
        </a:p>
      </dgm:t>
    </dgm:pt>
    <dgm:pt modelId="{1D75B90C-34F2-4516-8793-7548D92020C3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детей в нанизывании колец на стержень.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2FE4BF-C874-402A-9491-3673C37339DD}" type="parTrans" cxnId="{64B31CCE-5F0F-495A-AFD0-EB9A2BB7B0EA}">
      <dgm:prSet/>
      <dgm:spPr/>
      <dgm:t>
        <a:bodyPr/>
        <a:lstStyle/>
        <a:p>
          <a:endParaRPr lang="ru-RU"/>
        </a:p>
      </dgm:t>
    </dgm:pt>
    <dgm:pt modelId="{754AFF96-5307-49E8-8A4A-21B0DCAF0A96}" type="sibTrans" cxnId="{64B31CCE-5F0F-495A-AFD0-EB9A2BB7B0EA}">
      <dgm:prSet/>
      <dgm:spPr/>
      <dgm:t>
        <a:bodyPr/>
        <a:lstStyle/>
        <a:p>
          <a:endParaRPr lang="ru-RU"/>
        </a:p>
      </dgm:t>
    </dgm:pt>
    <dgm:pt modelId="{F584D680-C423-445E-AF65-DEF4B7A505C5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Перекладывание из одной емкости в другую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B5F7C7-44FE-42B8-9FE4-46B7F889F680}" type="parTrans" cxnId="{64B460A4-8B44-442D-A2E2-E3302214D37C}">
      <dgm:prSet/>
      <dgm:spPr/>
      <dgm:t>
        <a:bodyPr/>
        <a:lstStyle/>
        <a:p>
          <a:endParaRPr lang="ru-RU"/>
        </a:p>
      </dgm:t>
    </dgm:pt>
    <dgm:pt modelId="{CC4085B1-BB04-45C5-98EF-07FD045942FB}" type="sibTrans" cxnId="{64B460A4-8B44-442D-A2E2-E3302214D37C}">
      <dgm:prSet/>
      <dgm:spPr/>
      <dgm:t>
        <a:bodyPr/>
        <a:lstStyle/>
        <a:p>
          <a:endParaRPr lang="ru-RU"/>
        </a:p>
      </dgm:t>
    </dgm:pt>
    <dgm:pt modelId="{C4DB6C6A-D083-4F93-8850-B30D315EBD83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умения действовать по указанию педагога-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4B883-31DD-45A9-AEB9-AF667A6C2059}" type="parTrans" cxnId="{E8F1D18C-EDF1-4E6F-9041-C6609C08831E}">
      <dgm:prSet/>
      <dgm:spPr/>
      <dgm:t>
        <a:bodyPr/>
        <a:lstStyle/>
        <a:p>
          <a:endParaRPr lang="ru-RU"/>
        </a:p>
      </dgm:t>
    </dgm:pt>
    <dgm:pt modelId="{3E237EDF-E41E-405D-A21C-3C3D06BE9D0F}" type="sibTrans" cxnId="{E8F1D18C-EDF1-4E6F-9041-C6609C08831E}">
      <dgm:prSet/>
      <dgm:spPr/>
      <dgm:t>
        <a:bodyPr/>
        <a:lstStyle/>
        <a:p>
          <a:endParaRPr lang="ru-RU"/>
        </a:p>
      </dgm:t>
    </dgm:pt>
    <dgm:pt modelId="{33503166-595B-4FF5-A3F9-9D3C4EDD74B3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глазомер. Знакомить с цветом</a:t>
          </a:r>
          <a:r>
            <a:rPr lang="ru-RU" sz="1600" dirty="0" smtClean="0"/>
            <a:t>.</a:t>
          </a:r>
          <a:endParaRPr lang="ru-RU" sz="1600" dirty="0"/>
        </a:p>
      </dgm:t>
    </dgm:pt>
    <dgm:pt modelId="{491964A6-CE25-4E55-9A9D-B37EE195A27C}" type="parTrans" cxnId="{190340B1-6472-49C3-95F9-BAC0A44CFF1B}">
      <dgm:prSet/>
      <dgm:spPr/>
      <dgm:t>
        <a:bodyPr/>
        <a:lstStyle/>
        <a:p>
          <a:endParaRPr lang="ru-RU"/>
        </a:p>
      </dgm:t>
    </dgm:pt>
    <dgm:pt modelId="{AB062DB4-2797-4CB0-B71A-9A2A90643F52}" type="sibTrans" cxnId="{190340B1-6472-49C3-95F9-BAC0A44CFF1B}">
      <dgm:prSet/>
      <dgm:spPr/>
      <dgm:t>
        <a:bodyPr/>
        <a:lstStyle/>
        <a:p>
          <a:endParaRPr lang="ru-RU"/>
        </a:p>
      </dgm:t>
    </dgm:pt>
    <dgm:pt modelId="{A8A75634-5181-436D-A35B-1DAE563B100E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брать большим и указательным пальцем фасоль. Развивать гибкость пальцев.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A38594-2CD6-4523-AACA-CEA9816A4E4A}" type="parTrans" cxnId="{1C42E326-1B03-468D-8848-A4668676A296}">
      <dgm:prSet/>
      <dgm:spPr/>
      <dgm:t>
        <a:bodyPr/>
        <a:lstStyle/>
        <a:p>
          <a:endParaRPr lang="ru-RU"/>
        </a:p>
      </dgm:t>
    </dgm:pt>
    <dgm:pt modelId="{A7EA10D0-70A6-4A43-A63F-5BD9902B0DC0}" type="sibTrans" cxnId="{1C42E326-1B03-468D-8848-A4668676A296}">
      <dgm:prSet/>
      <dgm:spPr/>
      <dgm:t>
        <a:bodyPr/>
        <a:lstStyle/>
        <a:p>
          <a:endParaRPr lang="ru-RU"/>
        </a:p>
      </dgm:t>
    </dgm:pt>
    <dgm:pt modelId="{D6360DDD-D2A4-4C0B-BF68-B115FB0D7022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«Сухой бассейн»»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3AA7C-B3FC-4CAD-A72B-FF5D7765A87E}" type="parTrans" cxnId="{40FF3A32-F24D-4FFC-AE77-78E7936A4DA0}">
      <dgm:prSet/>
      <dgm:spPr/>
      <dgm:t>
        <a:bodyPr/>
        <a:lstStyle/>
        <a:p>
          <a:endParaRPr lang="ru-RU"/>
        </a:p>
      </dgm:t>
    </dgm:pt>
    <dgm:pt modelId="{54D0C219-1892-4B17-9FF7-C3F559ADA152}" type="sibTrans" cxnId="{40FF3A32-F24D-4FFC-AE77-78E7936A4DA0}">
      <dgm:prSet/>
      <dgm:spPr/>
      <dgm:t>
        <a:bodyPr/>
        <a:lstStyle/>
        <a:p>
          <a:endParaRPr lang="ru-RU"/>
        </a:p>
      </dgm:t>
    </dgm:pt>
    <dgm:pt modelId="{E37AC982-9670-443F-8685-95E25C5DBD99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умения находить мелкие игрушки в «сухом бассейне».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63B56C-E930-4A39-B845-948E20643697}" type="parTrans" cxnId="{185D1143-DA5E-436A-8DE6-3E626EE42E77}">
      <dgm:prSet/>
      <dgm:spPr/>
      <dgm:t>
        <a:bodyPr/>
        <a:lstStyle/>
        <a:p>
          <a:endParaRPr lang="ru-RU"/>
        </a:p>
      </dgm:t>
    </dgm:pt>
    <dgm:pt modelId="{8325D9D5-9030-41B1-989A-37EC62AA0031}" type="sibTrans" cxnId="{185D1143-DA5E-436A-8DE6-3E626EE42E77}">
      <dgm:prSet/>
      <dgm:spPr/>
      <dgm:t>
        <a:bodyPr/>
        <a:lstStyle/>
        <a:p>
          <a:endParaRPr lang="ru-RU"/>
        </a:p>
      </dgm:t>
    </dgm:pt>
    <dgm:pt modelId="{9DF65C0A-9311-478B-8043-94D2D984C312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«Прищепки</a:t>
          </a:r>
          <a:r>
            <a: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383BB0-F250-4FBB-B875-CFE95BD98F84}" type="parTrans" cxnId="{A3068EFD-0C77-43D3-A7FE-F25B5E83FF93}">
      <dgm:prSet/>
      <dgm:spPr/>
      <dgm:t>
        <a:bodyPr/>
        <a:lstStyle/>
        <a:p>
          <a:endParaRPr lang="ru-RU"/>
        </a:p>
      </dgm:t>
    </dgm:pt>
    <dgm:pt modelId="{D5F3E864-0B27-4E7B-AA28-C1C812823703}" type="sibTrans" cxnId="{A3068EFD-0C77-43D3-A7FE-F25B5E83FF93}">
      <dgm:prSet/>
      <dgm:spPr/>
      <dgm:t>
        <a:bodyPr/>
        <a:lstStyle/>
        <a:p>
          <a:endParaRPr lang="ru-RU"/>
        </a:p>
      </dgm:t>
    </dgm:pt>
    <dgm:pt modelId="{0B397E56-AE52-4935-9CDE-525D398DB88B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Способствовать формированию умений пользоваться прищепками, держать прищепку тремя пальцами , сжимать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AD1B5E-3B2A-4926-A28D-197DE22DAA40}" type="parTrans" cxnId="{B0C8D5B0-37A3-492B-95E2-EC74D307645C}">
      <dgm:prSet/>
      <dgm:spPr/>
      <dgm:t>
        <a:bodyPr/>
        <a:lstStyle/>
        <a:p>
          <a:endParaRPr lang="ru-RU"/>
        </a:p>
      </dgm:t>
    </dgm:pt>
    <dgm:pt modelId="{53873A6F-D4E7-418A-AE30-5D10F8CE9051}" type="sibTrans" cxnId="{B0C8D5B0-37A3-492B-95E2-EC74D307645C}">
      <dgm:prSet/>
      <dgm:spPr/>
      <dgm:t>
        <a:bodyPr/>
        <a:lstStyle/>
        <a:p>
          <a:endParaRPr lang="ru-RU"/>
        </a:p>
      </dgm:t>
    </dgm:pt>
    <dgm:pt modelId="{8E210A23-21A9-42BE-B00A-860379DC4EAE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разжимать ее.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5CA00E-F4BA-4F11-B726-5787F696343D}" type="parTrans" cxnId="{444F89D4-E140-4420-95DA-6F3015B33614}">
      <dgm:prSet/>
      <dgm:spPr/>
      <dgm:t>
        <a:bodyPr/>
        <a:lstStyle/>
        <a:p>
          <a:endParaRPr lang="ru-RU"/>
        </a:p>
      </dgm:t>
    </dgm:pt>
    <dgm:pt modelId="{F9580763-8E78-4BBB-9741-61200506433D}" type="sibTrans" cxnId="{444F89D4-E140-4420-95DA-6F3015B33614}">
      <dgm:prSet/>
      <dgm:spPr/>
      <dgm:t>
        <a:bodyPr/>
        <a:lstStyle/>
        <a:p>
          <a:endParaRPr lang="ru-RU"/>
        </a:p>
      </dgm:t>
    </dgm:pt>
    <dgm:pt modelId="{E810463C-B3A9-43CF-8FB6-BF7A04DE1C21}" type="pres">
      <dgm:prSet presAssocID="{F031F879-20F5-40F0-9CCF-AF731DCA1C6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49FA8E-1620-4CA6-BF16-83DAF51A3F85}" type="pres">
      <dgm:prSet presAssocID="{74811DAF-9D2B-4D71-B217-B4A756DC36BB}" presName="composite" presStyleCnt="0"/>
      <dgm:spPr/>
    </dgm:pt>
    <dgm:pt modelId="{B6E04A31-BC38-4B87-8602-066F504A72B5}" type="pres">
      <dgm:prSet presAssocID="{74811DAF-9D2B-4D71-B217-B4A756DC36BB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CEAA1-30F3-4E30-844F-0A4834BDCC86}" type="pres">
      <dgm:prSet presAssocID="{74811DAF-9D2B-4D71-B217-B4A756DC36BB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77F79-A418-4A31-BD05-C6C7CEE9AC9C}" type="pres">
      <dgm:prSet presAssocID="{4B573B21-B935-42A6-8DCF-F93570DB3794}" presName="space" presStyleCnt="0"/>
      <dgm:spPr/>
    </dgm:pt>
    <dgm:pt modelId="{1460BCB2-FA5F-42FB-885C-51BEEF4C5336}" type="pres">
      <dgm:prSet presAssocID="{0D7786DF-5CEA-4B9C-B386-DAEAAC802AAD}" presName="composite" presStyleCnt="0"/>
      <dgm:spPr/>
    </dgm:pt>
    <dgm:pt modelId="{71EFB535-3204-4272-9213-2310B5A99B66}" type="pres">
      <dgm:prSet presAssocID="{0D7786DF-5CEA-4B9C-B386-DAEAAC802AAD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D61D9-2D30-4AB0-932D-975919162D5E}" type="pres">
      <dgm:prSet presAssocID="{0D7786DF-5CEA-4B9C-B386-DAEAAC802AAD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68867-F18A-4E8B-AD8F-72DE071F6999}" type="pres">
      <dgm:prSet presAssocID="{FB770BE1-6270-427B-BCFF-67AA68C04474}" presName="space" presStyleCnt="0"/>
      <dgm:spPr/>
    </dgm:pt>
    <dgm:pt modelId="{CDB33CBA-B2C0-483B-ABD5-E922D6B537BA}" type="pres">
      <dgm:prSet presAssocID="{F584D680-C423-445E-AF65-DEF4B7A505C5}" presName="composite" presStyleCnt="0"/>
      <dgm:spPr/>
    </dgm:pt>
    <dgm:pt modelId="{8E3B419F-02BC-4CD0-BBC0-F0048289A894}" type="pres">
      <dgm:prSet presAssocID="{F584D680-C423-445E-AF65-DEF4B7A505C5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406D5-641D-460C-BC73-F12A026A544F}" type="pres">
      <dgm:prSet presAssocID="{F584D680-C423-445E-AF65-DEF4B7A505C5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604A3-5651-4005-BA33-0E06B3510545}" type="pres">
      <dgm:prSet presAssocID="{CC4085B1-BB04-45C5-98EF-07FD045942FB}" presName="space" presStyleCnt="0"/>
      <dgm:spPr/>
    </dgm:pt>
    <dgm:pt modelId="{C6145F4C-2577-4ADB-8210-898E2BACAB16}" type="pres">
      <dgm:prSet presAssocID="{D6360DDD-D2A4-4C0B-BF68-B115FB0D7022}" presName="composite" presStyleCnt="0"/>
      <dgm:spPr/>
    </dgm:pt>
    <dgm:pt modelId="{2F4114BD-64D1-466D-91EA-B2224C1B9714}" type="pres">
      <dgm:prSet presAssocID="{D6360DDD-D2A4-4C0B-BF68-B115FB0D7022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FFD45-564F-4E21-9E1B-A7A91E61C0FD}" type="pres">
      <dgm:prSet presAssocID="{D6360DDD-D2A4-4C0B-BF68-B115FB0D7022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72485E-29CB-4C44-9690-C2E9B08A707E}" type="pres">
      <dgm:prSet presAssocID="{54D0C219-1892-4B17-9FF7-C3F559ADA152}" presName="space" presStyleCnt="0"/>
      <dgm:spPr/>
    </dgm:pt>
    <dgm:pt modelId="{9576222C-536F-47F9-9A1A-19F19C52036B}" type="pres">
      <dgm:prSet presAssocID="{9DF65C0A-9311-478B-8043-94D2D984C312}" presName="composite" presStyleCnt="0"/>
      <dgm:spPr/>
    </dgm:pt>
    <dgm:pt modelId="{005B3B9A-E825-42E8-A1AE-CA446FD42036}" type="pres">
      <dgm:prSet presAssocID="{9DF65C0A-9311-478B-8043-94D2D984C312}" presName="parTx" presStyleLbl="alignNode1" presStyleIdx="4" presStyleCnt="5" custLinFactNeighborX="9016" custLinFactNeighborY="-20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C9A420-FC61-40EE-96BC-C8076A70C1B7}" type="pres">
      <dgm:prSet presAssocID="{9DF65C0A-9311-478B-8043-94D2D984C312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0A84F6-5D23-467A-868D-3B94C354C444}" type="presOf" srcId="{0B397E56-AE52-4935-9CDE-525D398DB88B}" destId="{09C9A420-FC61-40EE-96BC-C8076A70C1B7}" srcOrd="0" destOrd="0" presId="urn:microsoft.com/office/officeart/2005/8/layout/hList1"/>
    <dgm:cxn modelId="{CD567786-2244-4930-99DE-4E251C9F2586}" type="presOf" srcId="{9DF65C0A-9311-478B-8043-94D2D984C312}" destId="{005B3B9A-E825-42E8-A1AE-CA446FD42036}" srcOrd="0" destOrd="0" presId="urn:microsoft.com/office/officeart/2005/8/layout/hList1"/>
    <dgm:cxn modelId="{64B31CCE-5F0F-495A-AFD0-EB9A2BB7B0EA}" srcId="{0D7786DF-5CEA-4B9C-B386-DAEAAC802AAD}" destId="{1D75B90C-34F2-4516-8793-7548D92020C3}" srcOrd="0" destOrd="0" parTransId="{3B2FE4BF-C874-402A-9491-3673C37339DD}" sibTransId="{754AFF96-5307-49E8-8A4A-21B0DCAF0A96}"/>
    <dgm:cxn modelId="{30028018-B193-4F67-B2E6-267DE57AA9CA}" srcId="{F031F879-20F5-40F0-9CCF-AF731DCA1C60}" destId="{0D7786DF-5CEA-4B9C-B386-DAEAAC802AAD}" srcOrd="1" destOrd="0" parTransId="{94E7BE0F-DFE0-411A-83AB-750D63300847}" sibTransId="{FB770BE1-6270-427B-BCFF-67AA68C04474}"/>
    <dgm:cxn modelId="{E8F1D18C-EDF1-4E6F-9041-C6609C08831E}" srcId="{F584D680-C423-445E-AF65-DEF4B7A505C5}" destId="{C4DB6C6A-D083-4F93-8850-B30D315EBD83}" srcOrd="0" destOrd="0" parTransId="{E734B883-31DD-45A9-AEB9-AF667A6C2059}" sibTransId="{3E237EDF-E41E-405D-A21C-3C3D06BE9D0F}"/>
    <dgm:cxn modelId="{8CC83C58-ADF2-43EB-915C-A4D494734780}" type="presOf" srcId="{E37AC982-9670-443F-8685-95E25C5DBD99}" destId="{F18FFD45-564F-4E21-9E1B-A7A91E61C0FD}" srcOrd="0" destOrd="0" presId="urn:microsoft.com/office/officeart/2005/8/layout/hList1"/>
    <dgm:cxn modelId="{250D6569-AD77-40EA-95B0-2F884A07C815}" type="presOf" srcId="{33503166-595B-4FF5-A3F9-9D3C4EDD74B3}" destId="{25AD61D9-2D30-4AB0-932D-975919162D5E}" srcOrd="0" destOrd="1" presId="urn:microsoft.com/office/officeart/2005/8/layout/hList1"/>
    <dgm:cxn modelId="{C192D71F-1497-4E49-9D74-A2685A63ABDB}" type="presOf" srcId="{F031F879-20F5-40F0-9CCF-AF731DCA1C60}" destId="{E810463C-B3A9-43CF-8FB6-BF7A04DE1C21}" srcOrd="0" destOrd="0" presId="urn:microsoft.com/office/officeart/2005/8/layout/hList1"/>
    <dgm:cxn modelId="{88384131-A905-4C8B-BD28-9147BBE564E8}" type="presOf" srcId="{F584D680-C423-445E-AF65-DEF4B7A505C5}" destId="{8E3B419F-02BC-4CD0-BBC0-F0048289A894}" srcOrd="0" destOrd="0" presId="urn:microsoft.com/office/officeart/2005/8/layout/hList1"/>
    <dgm:cxn modelId="{06DA5C78-1700-4C03-B8F8-97CBE5CD55B9}" srcId="{74811DAF-9D2B-4D71-B217-B4A756DC36BB}" destId="{763D8D3B-1373-46E5-ADEA-A7DAF358D920}" srcOrd="0" destOrd="0" parTransId="{F6933C7F-8EF8-4871-9831-0844A0801AC1}" sibTransId="{0E7743AD-00E7-4507-88E6-51576C1BC526}"/>
    <dgm:cxn modelId="{42490F68-1054-4B3B-BEE4-0C705C2B3DC7}" type="presOf" srcId="{1D75B90C-34F2-4516-8793-7548D92020C3}" destId="{25AD61D9-2D30-4AB0-932D-975919162D5E}" srcOrd="0" destOrd="0" presId="urn:microsoft.com/office/officeart/2005/8/layout/hList1"/>
    <dgm:cxn modelId="{FC059CD6-DB52-4198-8FA5-0DD4EFDFC3DA}" type="presOf" srcId="{C4DB6C6A-D083-4F93-8850-B30D315EBD83}" destId="{47A406D5-641D-460C-BC73-F12A026A544F}" srcOrd="0" destOrd="0" presId="urn:microsoft.com/office/officeart/2005/8/layout/hList1"/>
    <dgm:cxn modelId="{27F3BC73-7501-4FA7-A2D7-BC964C1B26AB}" type="presOf" srcId="{74811DAF-9D2B-4D71-B217-B4A756DC36BB}" destId="{B6E04A31-BC38-4B87-8602-066F504A72B5}" srcOrd="0" destOrd="0" presId="urn:microsoft.com/office/officeart/2005/8/layout/hList1"/>
    <dgm:cxn modelId="{1C42E326-1B03-468D-8848-A4668676A296}" srcId="{F584D680-C423-445E-AF65-DEF4B7A505C5}" destId="{A8A75634-5181-436D-A35B-1DAE563B100E}" srcOrd="1" destOrd="0" parTransId="{4AA38594-2CD6-4523-AACA-CEA9816A4E4A}" sibTransId="{A7EA10D0-70A6-4A43-A63F-5BD9902B0DC0}"/>
    <dgm:cxn modelId="{B0C8D5B0-37A3-492B-95E2-EC74D307645C}" srcId="{9DF65C0A-9311-478B-8043-94D2D984C312}" destId="{0B397E56-AE52-4935-9CDE-525D398DB88B}" srcOrd="0" destOrd="0" parTransId="{5FAD1B5E-3B2A-4926-A28D-197DE22DAA40}" sibTransId="{53873A6F-D4E7-418A-AE30-5D10F8CE9051}"/>
    <dgm:cxn modelId="{64B460A4-8B44-442D-A2E2-E3302214D37C}" srcId="{F031F879-20F5-40F0-9CCF-AF731DCA1C60}" destId="{F584D680-C423-445E-AF65-DEF4B7A505C5}" srcOrd="2" destOrd="0" parTransId="{8CB5F7C7-44FE-42B8-9FE4-46B7F889F680}" sibTransId="{CC4085B1-BB04-45C5-98EF-07FD045942FB}"/>
    <dgm:cxn modelId="{551EA9C0-B86E-46FB-B730-6A37C65DFBA7}" type="presOf" srcId="{763D8D3B-1373-46E5-ADEA-A7DAF358D920}" destId="{067CEAA1-30F3-4E30-844F-0A4834BDCC86}" srcOrd="0" destOrd="0" presId="urn:microsoft.com/office/officeart/2005/8/layout/hList1"/>
    <dgm:cxn modelId="{185D1143-DA5E-436A-8DE6-3E626EE42E77}" srcId="{D6360DDD-D2A4-4C0B-BF68-B115FB0D7022}" destId="{E37AC982-9670-443F-8685-95E25C5DBD99}" srcOrd="0" destOrd="0" parTransId="{D263B56C-E930-4A39-B845-948E20643697}" sibTransId="{8325D9D5-9030-41B1-989A-37EC62AA0031}"/>
    <dgm:cxn modelId="{74687844-CE44-4DB6-A09E-3F32E37B1E4C}" type="presOf" srcId="{A8A75634-5181-436D-A35B-1DAE563B100E}" destId="{47A406D5-641D-460C-BC73-F12A026A544F}" srcOrd="0" destOrd="1" presId="urn:microsoft.com/office/officeart/2005/8/layout/hList1"/>
    <dgm:cxn modelId="{10A8B0D7-7441-4633-9F48-A31913466EDE}" type="presOf" srcId="{D6360DDD-D2A4-4C0B-BF68-B115FB0D7022}" destId="{2F4114BD-64D1-466D-91EA-B2224C1B9714}" srcOrd="0" destOrd="0" presId="urn:microsoft.com/office/officeart/2005/8/layout/hList1"/>
    <dgm:cxn modelId="{190340B1-6472-49C3-95F9-BAC0A44CFF1B}" srcId="{0D7786DF-5CEA-4B9C-B386-DAEAAC802AAD}" destId="{33503166-595B-4FF5-A3F9-9D3C4EDD74B3}" srcOrd="1" destOrd="0" parTransId="{491964A6-CE25-4E55-9A9D-B37EE195A27C}" sibTransId="{AB062DB4-2797-4CB0-B71A-9A2A90643F52}"/>
    <dgm:cxn modelId="{444F89D4-E140-4420-95DA-6F3015B33614}" srcId="{9DF65C0A-9311-478B-8043-94D2D984C312}" destId="{8E210A23-21A9-42BE-B00A-860379DC4EAE}" srcOrd="1" destOrd="0" parTransId="{335CA00E-F4BA-4F11-B726-5787F696343D}" sibTransId="{F9580763-8E78-4BBB-9741-61200506433D}"/>
    <dgm:cxn modelId="{408ECCD9-07D3-44ED-81FE-56CAA53480D7}" srcId="{F031F879-20F5-40F0-9CCF-AF731DCA1C60}" destId="{74811DAF-9D2B-4D71-B217-B4A756DC36BB}" srcOrd="0" destOrd="0" parTransId="{C2460692-4A5C-474E-A6B1-8BCD05EC0969}" sibTransId="{4B573B21-B935-42A6-8DCF-F93570DB3794}"/>
    <dgm:cxn modelId="{40FF3A32-F24D-4FFC-AE77-78E7936A4DA0}" srcId="{F031F879-20F5-40F0-9CCF-AF731DCA1C60}" destId="{D6360DDD-D2A4-4C0B-BF68-B115FB0D7022}" srcOrd="3" destOrd="0" parTransId="{42A3AA7C-B3FC-4CAD-A72B-FF5D7765A87E}" sibTransId="{54D0C219-1892-4B17-9FF7-C3F559ADA152}"/>
    <dgm:cxn modelId="{0FE24298-21E2-475C-ACF5-239575EA8D1E}" type="presOf" srcId="{8E210A23-21A9-42BE-B00A-860379DC4EAE}" destId="{09C9A420-FC61-40EE-96BC-C8076A70C1B7}" srcOrd="0" destOrd="1" presId="urn:microsoft.com/office/officeart/2005/8/layout/hList1"/>
    <dgm:cxn modelId="{3D91F149-F840-4603-8EC4-F1F6613CCF5F}" type="presOf" srcId="{0D7786DF-5CEA-4B9C-B386-DAEAAC802AAD}" destId="{71EFB535-3204-4272-9213-2310B5A99B66}" srcOrd="0" destOrd="0" presId="urn:microsoft.com/office/officeart/2005/8/layout/hList1"/>
    <dgm:cxn modelId="{A3068EFD-0C77-43D3-A7FE-F25B5E83FF93}" srcId="{F031F879-20F5-40F0-9CCF-AF731DCA1C60}" destId="{9DF65C0A-9311-478B-8043-94D2D984C312}" srcOrd="4" destOrd="0" parTransId="{87383BB0-F250-4FBB-B875-CFE95BD98F84}" sibTransId="{D5F3E864-0B27-4E7B-AA28-C1C812823703}"/>
    <dgm:cxn modelId="{D16212C8-D40C-4B88-999E-E5806F67BEE1}" type="presParOf" srcId="{E810463C-B3A9-43CF-8FB6-BF7A04DE1C21}" destId="{4A49FA8E-1620-4CA6-BF16-83DAF51A3F85}" srcOrd="0" destOrd="0" presId="urn:microsoft.com/office/officeart/2005/8/layout/hList1"/>
    <dgm:cxn modelId="{F694057A-AF94-4774-A1D7-2D9C20C1E1A6}" type="presParOf" srcId="{4A49FA8E-1620-4CA6-BF16-83DAF51A3F85}" destId="{B6E04A31-BC38-4B87-8602-066F504A72B5}" srcOrd="0" destOrd="0" presId="urn:microsoft.com/office/officeart/2005/8/layout/hList1"/>
    <dgm:cxn modelId="{42FEFDBF-B5D3-46EF-BA9F-DAC9AF9E1D38}" type="presParOf" srcId="{4A49FA8E-1620-4CA6-BF16-83DAF51A3F85}" destId="{067CEAA1-30F3-4E30-844F-0A4834BDCC86}" srcOrd="1" destOrd="0" presId="urn:microsoft.com/office/officeart/2005/8/layout/hList1"/>
    <dgm:cxn modelId="{A90FE5CE-ADA1-44ED-9A93-DADA6470E36D}" type="presParOf" srcId="{E810463C-B3A9-43CF-8FB6-BF7A04DE1C21}" destId="{2AA77F79-A418-4A31-BD05-C6C7CEE9AC9C}" srcOrd="1" destOrd="0" presId="urn:microsoft.com/office/officeart/2005/8/layout/hList1"/>
    <dgm:cxn modelId="{6690C171-7F01-4930-8E8E-9EA6AD8E372C}" type="presParOf" srcId="{E810463C-B3A9-43CF-8FB6-BF7A04DE1C21}" destId="{1460BCB2-FA5F-42FB-885C-51BEEF4C5336}" srcOrd="2" destOrd="0" presId="urn:microsoft.com/office/officeart/2005/8/layout/hList1"/>
    <dgm:cxn modelId="{591298F2-E9BD-4D90-9521-B427BB5B340B}" type="presParOf" srcId="{1460BCB2-FA5F-42FB-885C-51BEEF4C5336}" destId="{71EFB535-3204-4272-9213-2310B5A99B66}" srcOrd="0" destOrd="0" presId="urn:microsoft.com/office/officeart/2005/8/layout/hList1"/>
    <dgm:cxn modelId="{F893ED1C-E9FD-4375-8E9F-632966CFD3FB}" type="presParOf" srcId="{1460BCB2-FA5F-42FB-885C-51BEEF4C5336}" destId="{25AD61D9-2D30-4AB0-932D-975919162D5E}" srcOrd="1" destOrd="0" presId="urn:microsoft.com/office/officeart/2005/8/layout/hList1"/>
    <dgm:cxn modelId="{D85F2278-9C56-4C57-A3FD-703B840FD9D4}" type="presParOf" srcId="{E810463C-B3A9-43CF-8FB6-BF7A04DE1C21}" destId="{13568867-F18A-4E8B-AD8F-72DE071F6999}" srcOrd="3" destOrd="0" presId="urn:microsoft.com/office/officeart/2005/8/layout/hList1"/>
    <dgm:cxn modelId="{AC077326-21E9-4193-9497-7A4BD3630BCD}" type="presParOf" srcId="{E810463C-B3A9-43CF-8FB6-BF7A04DE1C21}" destId="{CDB33CBA-B2C0-483B-ABD5-E922D6B537BA}" srcOrd="4" destOrd="0" presId="urn:microsoft.com/office/officeart/2005/8/layout/hList1"/>
    <dgm:cxn modelId="{0CD8E452-9EDB-4F04-B297-793D6CCBC020}" type="presParOf" srcId="{CDB33CBA-B2C0-483B-ABD5-E922D6B537BA}" destId="{8E3B419F-02BC-4CD0-BBC0-F0048289A894}" srcOrd="0" destOrd="0" presId="urn:microsoft.com/office/officeart/2005/8/layout/hList1"/>
    <dgm:cxn modelId="{53CB4F7F-87B6-4BD8-B574-6F0C71C45B7C}" type="presParOf" srcId="{CDB33CBA-B2C0-483B-ABD5-E922D6B537BA}" destId="{47A406D5-641D-460C-BC73-F12A026A544F}" srcOrd="1" destOrd="0" presId="urn:microsoft.com/office/officeart/2005/8/layout/hList1"/>
    <dgm:cxn modelId="{9CD90C6A-7A98-4CC8-A0DD-0F46738C6E00}" type="presParOf" srcId="{E810463C-B3A9-43CF-8FB6-BF7A04DE1C21}" destId="{529604A3-5651-4005-BA33-0E06B3510545}" srcOrd="5" destOrd="0" presId="urn:microsoft.com/office/officeart/2005/8/layout/hList1"/>
    <dgm:cxn modelId="{A05C7DEF-D552-4689-86DB-6021EC15F674}" type="presParOf" srcId="{E810463C-B3A9-43CF-8FB6-BF7A04DE1C21}" destId="{C6145F4C-2577-4ADB-8210-898E2BACAB16}" srcOrd="6" destOrd="0" presId="urn:microsoft.com/office/officeart/2005/8/layout/hList1"/>
    <dgm:cxn modelId="{A2D76ED6-D380-4CD3-9E89-C4BD09C7BB9B}" type="presParOf" srcId="{C6145F4C-2577-4ADB-8210-898E2BACAB16}" destId="{2F4114BD-64D1-466D-91EA-B2224C1B9714}" srcOrd="0" destOrd="0" presId="urn:microsoft.com/office/officeart/2005/8/layout/hList1"/>
    <dgm:cxn modelId="{146D05C9-5AB2-4F56-BB04-97B476381EF4}" type="presParOf" srcId="{C6145F4C-2577-4ADB-8210-898E2BACAB16}" destId="{F18FFD45-564F-4E21-9E1B-A7A91E61C0FD}" srcOrd="1" destOrd="0" presId="urn:microsoft.com/office/officeart/2005/8/layout/hList1"/>
    <dgm:cxn modelId="{49618BB8-1EEE-46FF-A58A-012C44C958A5}" type="presParOf" srcId="{E810463C-B3A9-43CF-8FB6-BF7A04DE1C21}" destId="{A072485E-29CB-4C44-9690-C2E9B08A707E}" srcOrd="7" destOrd="0" presId="urn:microsoft.com/office/officeart/2005/8/layout/hList1"/>
    <dgm:cxn modelId="{0A7E0526-081A-4D7B-8F9A-CA5A133B0ED7}" type="presParOf" srcId="{E810463C-B3A9-43CF-8FB6-BF7A04DE1C21}" destId="{9576222C-536F-47F9-9A1A-19F19C52036B}" srcOrd="8" destOrd="0" presId="urn:microsoft.com/office/officeart/2005/8/layout/hList1"/>
    <dgm:cxn modelId="{BA147C20-DC22-4BA7-A036-D6775A969B92}" type="presParOf" srcId="{9576222C-536F-47F9-9A1A-19F19C52036B}" destId="{005B3B9A-E825-42E8-A1AE-CA446FD42036}" srcOrd="0" destOrd="0" presId="urn:microsoft.com/office/officeart/2005/8/layout/hList1"/>
    <dgm:cxn modelId="{EC33EFEA-5C76-459C-9577-CE813258879A}" type="presParOf" srcId="{9576222C-536F-47F9-9A1A-19F19C52036B}" destId="{09C9A420-FC61-40EE-96BC-C8076A70C1B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774334-77C9-47A2-86D6-21828FE52840}" type="doc">
      <dgm:prSet loTypeId="urn:microsoft.com/office/officeart/2005/8/layout/hList1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DD46337B-A510-406E-9369-5BDE3538F7D5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«Пальчиковая гимнастика «Семья»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071235-0D60-49B8-BC4A-9004FE55C64D}" type="parTrans" cxnId="{7AFB4894-B59D-4630-B13D-B45E10CC64FE}">
      <dgm:prSet/>
      <dgm:spPr/>
      <dgm:t>
        <a:bodyPr/>
        <a:lstStyle/>
        <a:p>
          <a:endParaRPr lang="ru-RU"/>
        </a:p>
      </dgm:t>
    </dgm:pt>
    <dgm:pt modelId="{374B2D3D-7669-4C6A-AA67-F9663165C0C4}" type="sibTrans" cxnId="{7AFB4894-B59D-4630-B13D-B45E10CC64FE}">
      <dgm:prSet/>
      <dgm:spPr/>
      <dgm:t>
        <a:bodyPr/>
        <a:lstStyle/>
        <a:p>
          <a:endParaRPr lang="ru-RU"/>
        </a:p>
      </dgm:t>
    </dgm:pt>
    <dgm:pt modelId="{D5F79991-6EFE-4EAD-8573-CC37F900A1F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Собирать пальчики в ладошку и разгибать поочередно, начиная с мизинца.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C178E1-20FA-4A36-8D88-FC050846B3DE}" type="parTrans" cxnId="{CBC793B1-0D5A-4962-95D8-034591751DC8}">
      <dgm:prSet/>
      <dgm:spPr/>
      <dgm:t>
        <a:bodyPr/>
        <a:lstStyle/>
        <a:p>
          <a:endParaRPr lang="ru-RU"/>
        </a:p>
      </dgm:t>
    </dgm:pt>
    <dgm:pt modelId="{BA063E67-22C7-46BE-9F37-D646F5624AB3}" type="sibTrans" cxnId="{CBC793B1-0D5A-4962-95D8-034591751DC8}">
      <dgm:prSet/>
      <dgm:spPr/>
      <dgm:t>
        <a:bodyPr/>
        <a:lstStyle/>
        <a:p>
          <a:endParaRPr lang="ru-RU"/>
        </a:p>
      </dgm:t>
    </dgm:pt>
    <dgm:pt modelId="{DC8039CB-E998-4B61-94BD-3F0F78899F5B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Подвижная игра «Зарядка»-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AA3547-0705-4708-BAFD-4D83EAC2CEE4}" type="parTrans" cxnId="{A2CF92DE-6499-49C4-9A8B-9703AB68BD02}">
      <dgm:prSet/>
      <dgm:spPr/>
      <dgm:t>
        <a:bodyPr/>
        <a:lstStyle/>
        <a:p>
          <a:endParaRPr lang="ru-RU"/>
        </a:p>
      </dgm:t>
    </dgm:pt>
    <dgm:pt modelId="{17B37422-A195-4DCD-9564-2C6BE7E8C1D9}" type="sibTrans" cxnId="{A2CF92DE-6499-49C4-9A8B-9703AB68BD02}">
      <dgm:prSet/>
      <dgm:spPr/>
      <dgm:t>
        <a:bodyPr/>
        <a:lstStyle/>
        <a:p>
          <a:endParaRPr lang="ru-RU"/>
        </a:p>
      </dgm:t>
    </dgm:pt>
    <dgm:pt modelId="{611BCAB0-B181-470B-89D4-8D8C4990904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детей в выполнении движений, согласно тексту.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6D0537-DCA3-4591-86A9-E8359CDF7988}" type="parTrans" cxnId="{20ACB37D-81A5-4A82-B884-5655DEE9C987}">
      <dgm:prSet/>
      <dgm:spPr/>
      <dgm:t>
        <a:bodyPr/>
        <a:lstStyle/>
        <a:p>
          <a:endParaRPr lang="ru-RU"/>
        </a:p>
      </dgm:t>
    </dgm:pt>
    <dgm:pt modelId="{13A7C9AB-6A58-49B6-87B6-7E830282F883}" type="sibTrans" cxnId="{20ACB37D-81A5-4A82-B884-5655DEE9C987}">
      <dgm:prSet/>
      <dgm:spPr/>
      <dgm:t>
        <a:bodyPr/>
        <a:lstStyle/>
        <a:p>
          <a:endParaRPr lang="ru-RU"/>
        </a:p>
      </dgm:t>
    </dgm:pt>
    <dgm:pt modelId="{A64ECA3F-39E9-42C0-BB37-401A61D5C5CA}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Пальчиковая гимнастика «Сорока – сорока»-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B16410-0E83-4285-9142-171E505348B1}" type="parTrans" cxnId="{7C2A826D-6C9C-46CF-BB02-EFFDF61EA58A}">
      <dgm:prSet/>
      <dgm:spPr/>
      <dgm:t>
        <a:bodyPr/>
        <a:lstStyle/>
        <a:p>
          <a:endParaRPr lang="ru-RU"/>
        </a:p>
      </dgm:t>
    </dgm:pt>
    <dgm:pt modelId="{7146701D-C66B-4FB5-80FB-29D5216E20C4}" type="sibTrans" cxnId="{7C2A826D-6C9C-46CF-BB02-EFFDF61EA58A}">
      <dgm:prSet/>
      <dgm:spPr/>
      <dgm:t>
        <a:bodyPr/>
        <a:lstStyle/>
        <a:p>
          <a:endParaRPr lang="ru-RU"/>
        </a:p>
      </dgm:t>
    </dgm:pt>
    <dgm:pt modelId="{098069DD-7E3E-45C8-87F9-41056FB6E97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Выполнять круговые движения по ладони левой рук указательным пальцем правой руки, по очереди загибать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7E344E-373B-40E5-AD4E-88F435A437DB}" type="parTrans" cxnId="{472A2529-C662-42A4-AD29-1523899B9647}">
      <dgm:prSet/>
      <dgm:spPr/>
      <dgm:t>
        <a:bodyPr/>
        <a:lstStyle/>
        <a:p>
          <a:endParaRPr lang="ru-RU"/>
        </a:p>
      </dgm:t>
    </dgm:pt>
    <dgm:pt modelId="{ED6E3842-EEEF-4943-B696-251F5C7D50EB}" type="sibTrans" cxnId="{472A2529-C662-42A4-AD29-1523899B9647}">
      <dgm:prSet/>
      <dgm:spPr/>
      <dgm:t>
        <a:bodyPr/>
        <a:lstStyle/>
        <a:p>
          <a:endParaRPr lang="ru-RU"/>
        </a:p>
      </dgm:t>
    </dgm:pt>
    <dgm:pt modelId="{82532B76-07B6-401D-B3FE-C0AA7B2085C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 пальчики, кроме большого.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1D964F-F35C-4E9B-B2CF-A58998DCEE62}" type="parTrans" cxnId="{BE1DDACC-1F9C-4604-AE8E-81BE6B76305A}">
      <dgm:prSet/>
      <dgm:spPr/>
      <dgm:t>
        <a:bodyPr/>
        <a:lstStyle/>
        <a:p>
          <a:endParaRPr lang="ru-RU"/>
        </a:p>
      </dgm:t>
    </dgm:pt>
    <dgm:pt modelId="{7F315E3C-B3E7-4F3F-B30A-628F617D2B64}" type="sibTrans" cxnId="{BE1DDACC-1F9C-4604-AE8E-81BE6B76305A}">
      <dgm:prSet/>
      <dgm:spPr/>
      <dgm:t>
        <a:bodyPr/>
        <a:lstStyle/>
        <a:p>
          <a:endParaRPr lang="ru-RU"/>
        </a:p>
      </dgm:t>
    </dgm:pt>
    <dgm:pt modelId="{D3F3DBDD-F81F-4457-B589-DBD7892ADBF6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Самомассаж «Ручки греем»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B63BA0-B587-4B23-A006-43A0BBA5F450}" type="parTrans" cxnId="{54DC30E5-E328-4308-9EC5-63F3A46E2D50}">
      <dgm:prSet/>
      <dgm:spPr/>
      <dgm:t>
        <a:bodyPr/>
        <a:lstStyle/>
        <a:p>
          <a:endParaRPr lang="ru-RU"/>
        </a:p>
      </dgm:t>
    </dgm:pt>
    <dgm:pt modelId="{193214D8-A9BA-4087-9B7F-B38281759CED}" type="sibTrans" cxnId="{54DC30E5-E328-4308-9EC5-63F3A46E2D50}">
      <dgm:prSet/>
      <dgm:spPr/>
      <dgm:t>
        <a:bodyPr/>
        <a:lstStyle/>
        <a:p>
          <a:endParaRPr lang="ru-RU"/>
        </a:p>
      </dgm:t>
    </dgm:pt>
    <dgm:pt modelId="{8C3B48B6-F682-43DD-875E-1FFFC19E018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умения выполнять движения по внешней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4BFAB6-D112-4634-B94B-53C493FA478D}" type="parTrans" cxnId="{24D4176F-9F93-442F-93B8-0AE4514842E2}">
      <dgm:prSet/>
      <dgm:spPr/>
      <dgm:t>
        <a:bodyPr/>
        <a:lstStyle/>
        <a:p>
          <a:endParaRPr lang="ru-RU"/>
        </a:p>
      </dgm:t>
    </dgm:pt>
    <dgm:pt modelId="{96E25753-0CD2-4F58-BD0E-E0B33F312345}" type="sibTrans" cxnId="{24D4176F-9F93-442F-93B8-0AE4514842E2}">
      <dgm:prSet/>
      <dgm:spPr/>
      <dgm:t>
        <a:bodyPr/>
        <a:lstStyle/>
        <a:p>
          <a:endParaRPr lang="ru-RU"/>
        </a:p>
      </dgm:t>
    </dgm:pt>
    <dgm:pt modelId="{5759A21D-5AE7-44FC-8B66-9C1F112BF5FE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стороне ладони.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FF9480-587A-4BEE-8CA5-204E2C36FA9B}" type="parTrans" cxnId="{B70393B9-7123-49BC-91E6-B151206E8F2A}">
      <dgm:prSet/>
      <dgm:spPr/>
      <dgm:t>
        <a:bodyPr/>
        <a:lstStyle/>
        <a:p>
          <a:endParaRPr lang="ru-RU"/>
        </a:p>
      </dgm:t>
    </dgm:pt>
    <dgm:pt modelId="{830B2AC0-1100-4F6F-89EA-772E4B231B17}" type="sibTrans" cxnId="{B70393B9-7123-49BC-91E6-B151206E8F2A}">
      <dgm:prSet/>
      <dgm:spPr/>
      <dgm:t>
        <a:bodyPr/>
        <a:lstStyle/>
        <a:p>
          <a:endParaRPr lang="ru-RU"/>
        </a:p>
      </dgm:t>
    </dgm:pt>
    <dgm:pt modelId="{E34CDB23-7986-4CE6-B422-E274E448F21D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Игра» Художник»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F4871F-0146-4E70-99A9-2ED418A0DD9E}" type="parTrans" cxnId="{0A84B5E4-BFF5-4E13-B552-1051974699ED}">
      <dgm:prSet/>
      <dgm:spPr/>
      <dgm:t>
        <a:bodyPr/>
        <a:lstStyle/>
        <a:p>
          <a:endParaRPr lang="ru-RU"/>
        </a:p>
      </dgm:t>
    </dgm:pt>
    <dgm:pt modelId="{1D154409-514C-4301-A181-D06DA8B5F8B0}" type="sibTrans" cxnId="{0A84B5E4-BFF5-4E13-B552-1051974699ED}">
      <dgm:prSet/>
      <dgm:spPr/>
      <dgm:t>
        <a:bodyPr/>
        <a:lstStyle/>
        <a:p>
          <a:endParaRPr lang="ru-RU"/>
        </a:p>
      </dgm:t>
    </dgm:pt>
    <dgm:pt modelId="{51EAB647-2CB0-4F0D-B1A5-73D550F5382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умения рисовать с помощью волшебной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162902-0D1D-4B51-905D-81561CC6F978}" type="parTrans" cxnId="{85CF6ACF-AAC6-48F4-B050-CEA88DBA1D31}">
      <dgm:prSet/>
      <dgm:spPr/>
      <dgm:t>
        <a:bodyPr/>
        <a:lstStyle/>
        <a:p>
          <a:endParaRPr lang="ru-RU"/>
        </a:p>
      </dgm:t>
    </dgm:pt>
    <dgm:pt modelId="{9A59B880-C760-4ECE-8086-4898FBA0BA81}" type="sibTrans" cxnId="{85CF6ACF-AAC6-48F4-B050-CEA88DBA1D31}">
      <dgm:prSet/>
      <dgm:spPr/>
      <dgm:t>
        <a:bodyPr/>
        <a:lstStyle/>
        <a:p>
          <a:endParaRPr lang="ru-RU"/>
        </a:p>
      </dgm:t>
    </dgm:pt>
    <dgm:pt modelId="{A036AD64-41E4-41FD-BA55-FCDC5EC0331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палочки или пальчиком.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2805EF-A5F7-41FB-8F13-962F0D8EF43E}" type="parTrans" cxnId="{3EE66432-B8D3-4540-A846-C7E2E2F78723}">
      <dgm:prSet/>
      <dgm:spPr/>
      <dgm:t>
        <a:bodyPr/>
        <a:lstStyle/>
        <a:p>
          <a:endParaRPr lang="ru-RU"/>
        </a:p>
      </dgm:t>
    </dgm:pt>
    <dgm:pt modelId="{F03E82F9-9DC2-4CEE-8088-627CF47BD3F1}" type="sibTrans" cxnId="{3EE66432-B8D3-4540-A846-C7E2E2F78723}">
      <dgm:prSet/>
      <dgm:spPr/>
      <dgm:t>
        <a:bodyPr/>
        <a:lstStyle/>
        <a:p>
          <a:endParaRPr lang="ru-RU"/>
        </a:p>
      </dgm:t>
    </dgm:pt>
    <dgm:pt modelId="{293AE215-8FC3-43F0-94DB-315D57765A81}" type="pres">
      <dgm:prSet presAssocID="{A5774334-77C9-47A2-86D6-21828FE528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94ADBD-9BDC-4C1D-85D7-6BC470F57022}" type="pres">
      <dgm:prSet presAssocID="{DD46337B-A510-406E-9369-5BDE3538F7D5}" presName="composite" presStyleCnt="0"/>
      <dgm:spPr/>
    </dgm:pt>
    <dgm:pt modelId="{A304E686-1E80-43AC-875A-98300C08807C}" type="pres">
      <dgm:prSet presAssocID="{DD46337B-A510-406E-9369-5BDE3538F7D5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CB31AF-F246-4A7C-A244-A8326406C529}" type="pres">
      <dgm:prSet presAssocID="{DD46337B-A510-406E-9369-5BDE3538F7D5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758B1-083C-43A7-8A7B-E6AA9F517EDD}" type="pres">
      <dgm:prSet presAssocID="{374B2D3D-7669-4C6A-AA67-F9663165C0C4}" presName="space" presStyleCnt="0"/>
      <dgm:spPr/>
    </dgm:pt>
    <dgm:pt modelId="{3F11A9A5-BFC4-46B6-8AE6-7DACCAB0B80B}" type="pres">
      <dgm:prSet presAssocID="{DC8039CB-E998-4B61-94BD-3F0F78899F5B}" presName="composite" presStyleCnt="0"/>
      <dgm:spPr/>
    </dgm:pt>
    <dgm:pt modelId="{869AF895-98EE-4BAB-9436-7A755A6C4D1D}" type="pres">
      <dgm:prSet presAssocID="{DC8039CB-E998-4B61-94BD-3F0F78899F5B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65813-D3C6-4B10-AC57-3965322B3DA7}" type="pres">
      <dgm:prSet presAssocID="{DC8039CB-E998-4B61-94BD-3F0F78899F5B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8764E-FE61-4BD9-9E27-21C8AB6F9E40}" type="pres">
      <dgm:prSet presAssocID="{17B37422-A195-4DCD-9564-2C6BE7E8C1D9}" presName="space" presStyleCnt="0"/>
      <dgm:spPr/>
    </dgm:pt>
    <dgm:pt modelId="{0BD31076-6B47-4D99-9ED7-AA179ED150FB}" type="pres">
      <dgm:prSet presAssocID="{A64ECA3F-39E9-42C0-BB37-401A61D5C5CA}" presName="composite" presStyleCnt="0"/>
      <dgm:spPr/>
    </dgm:pt>
    <dgm:pt modelId="{FC6DA3CB-E379-4F32-BDB0-6DC0B327BEA6}" type="pres">
      <dgm:prSet presAssocID="{A64ECA3F-39E9-42C0-BB37-401A61D5C5CA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80F86-4179-4FFD-89CB-FE23E91B7C85}" type="pres">
      <dgm:prSet presAssocID="{A64ECA3F-39E9-42C0-BB37-401A61D5C5CA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C695B-2727-4022-B8A0-88726694C302}" type="pres">
      <dgm:prSet presAssocID="{7146701D-C66B-4FB5-80FB-29D5216E20C4}" presName="space" presStyleCnt="0"/>
      <dgm:spPr/>
    </dgm:pt>
    <dgm:pt modelId="{992CE947-52D9-4E2C-9F18-A4B9E9D26308}" type="pres">
      <dgm:prSet presAssocID="{D3F3DBDD-F81F-4457-B589-DBD7892ADBF6}" presName="composite" presStyleCnt="0"/>
      <dgm:spPr/>
    </dgm:pt>
    <dgm:pt modelId="{8CFDCC05-6D42-427F-8786-E0BE0C0C8FA1}" type="pres">
      <dgm:prSet presAssocID="{D3F3DBDD-F81F-4457-B589-DBD7892ADBF6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2EED9-E43A-49B3-934A-CF3342508CD1}" type="pres">
      <dgm:prSet presAssocID="{D3F3DBDD-F81F-4457-B589-DBD7892ADBF6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0DF95-24C2-489E-BCB9-5E9B24C81B05}" type="pres">
      <dgm:prSet presAssocID="{193214D8-A9BA-4087-9B7F-B38281759CED}" presName="space" presStyleCnt="0"/>
      <dgm:spPr/>
    </dgm:pt>
    <dgm:pt modelId="{38A64473-6901-475C-B43B-B6F27D3C0A8B}" type="pres">
      <dgm:prSet presAssocID="{E34CDB23-7986-4CE6-B422-E274E448F21D}" presName="composite" presStyleCnt="0"/>
      <dgm:spPr/>
    </dgm:pt>
    <dgm:pt modelId="{A4F931D8-4D11-4948-A7C2-FCD61D66B3A8}" type="pres">
      <dgm:prSet presAssocID="{E34CDB23-7986-4CE6-B422-E274E448F21D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62EA9-1DD6-4237-B536-F3EC404332BF}" type="pres">
      <dgm:prSet presAssocID="{E34CDB23-7986-4CE6-B422-E274E448F21D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F13B7D-5A13-4203-828B-6AAFADD8E665}" type="presOf" srcId="{5759A21D-5AE7-44FC-8B66-9C1F112BF5FE}" destId="{3212EED9-E43A-49B3-934A-CF3342508CD1}" srcOrd="0" destOrd="1" presId="urn:microsoft.com/office/officeart/2005/8/layout/hList1"/>
    <dgm:cxn modelId="{6598BE9B-4A16-4E2B-A282-CDA7E5D4B153}" type="presOf" srcId="{51EAB647-2CB0-4F0D-B1A5-73D550F53828}" destId="{3C762EA9-1DD6-4237-B536-F3EC404332BF}" srcOrd="0" destOrd="0" presId="urn:microsoft.com/office/officeart/2005/8/layout/hList1"/>
    <dgm:cxn modelId="{7294B12B-7A62-4AC0-9C3E-BD047BF8AA6C}" type="presOf" srcId="{A036AD64-41E4-41FD-BA55-FCDC5EC03313}" destId="{3C762EA9-1DD6-4237-B536-F3EC404332BF}" srcOrd="0" destOrd="1" presId="urn:microsoft.com/office/officeart/2005/8/layout/hList1"/>
    <dgm:cxn modelId="{538359D3-AF84-4E78-9C25-E54BABEE07F6}" type="presOf" srcId="{E34CDB23-7986-4CE6-B422-E274E448F21D}" destId="{A4F931D8-4D11-4948-A7C2-FCD61D66B3A8}" srcOrd="0" destOrd="0" presId="urn:microsoft.com/office/officeart/2005/8/layout/hList1"/>
    <dgm:cxn modelId="{54DC30E5-E328-4308-9EC5-63F3A46E2D50}" srcId="{A5774334-77C9-47A2-86D6-21828FE52840}" destId="{D3F3DBDD-F81F-4457-B589-DBD7892ADBF6}" srcOrd="3" destOrd="0" parTransId="{EEB63BA0-B587-4B23-A006-43A0BBA5F450}" sibTransId="{193214D8-A9BA-4087-9B7F-B38281759CED}"/>
    <dgm:cxn modelId="{B70393B9-7123-49BC-91E6-B151206E8F2A}" srcId="{D3F3DBDD-F81F-4457-B589-DBD7892ADBF6}" destId="{5759A21D-5AE7-44FC-8B66-9C1F112BF5FE}" srcOrd="1" destOrd="0" parTransId="{96FF9480-587A-4BEE-8CA5-204E2C36FA9B}" sibTransId="{830B2AC0-1100-4F6F-89EA-772E4B231B17}"/>
    <dgm:cxn modelId="{E2649E7C-9334-4CCE-831F-22BA2BA97E93}" type="presOf" srcId="{A64ECA3F-39E9-42C0-BB37-401A61D5C5CA}" destId="{FC6DA3CB-E379-4F32-BDB0-6DC0B327BEA6}" srcOrd="0" destOrd="0" presId="urn:microsoft.com/office/officeart/2005/8/layout/hList1"/>
    <dgm:cxn modelId="{353A4AC2-EB27-47A5-ACFC-E06AEBE0CC8A}" type="presOf" srcId="{098069DD-7E3E-45C8-87F9-41056FB6E978}" destId="{A2480F86-4179-4FFD-89CB-FE23E91B7C85}" srcOrd="0" destOrd="0" presId="urn:microsoft.com/office/officeart/2005/8/layout/hList1"/>
    <dgm:cxn modelId="{9330BCA7-80BF-470A-B3ED-918311749A76}" type="presOf" srcId="{D5F79991-6EFE-4EAD-8573-CC37F900A1F1}" destId="{6DCB31AF-F246-4A7C-A244-A8326406C529}" srcOrd="0" destOrd="0" presId="urn:microsoft.com/office/officeart/2005/8/layout/hList1"/>
    <dgm:cxn modelId="{7C2A826D-6C9C-46CF-BB02-EFFDF61EA58A}" srcId="{A5774334-77C9-47A2-86D6-21828FE52840}" destId="{A64ECA3F-39E9-42C0-BB37-401A61D5C5CA}" srcOrd="2" destOrd="0" parTransId="{77B16410-0E83-4285-9142-171E505348B1}" sibTransId="{7146701D-C66B-4FB5-80FB-29D5216E20C4}"/>
    <dgm:cxn modelId="{BE1DDACC-1F9C-4604-AE8E-81BE6B76305A}" srcId="{A64ECA3F-39E9-42C0-BB37-401A61D5C5CA}" destId="{82532B76-07B6-401D-B3FE-C0AA7B2085C8}" srcOrd="1" destOrd="0" parTransId="{3E1D964F-F35C-4E9B-B2CF-A58998DCEE62}" sibTransId="{7F315E3C-B3E7-4F3F-B30A-628F617D2B64}"/>
    <dgm:cxn modelId="{85CF6ACF-AAC6-48F4-B050-CEA88DBA1D31}" srcId="{E34CDB23-7986-4CE6-B422-E274E448F21D}" destId="{51EAB647-2CB0-4F0D-B1A5-73D550F53828}" srcOrd="0" destOrd="0" parTransId="{19162902-0D1D-4B51-905D-81561CC6F978}" sibTransId="{9A59B880-C760-4ECE-8086-4898FBA0BA81}"/>
    <dgm:cxn modelId="{0A84B5E4-BFF5-4E13-B552-1051974699ED}" srcId="{A5774334-77C9-47A2-86D6-21828FE52840}" destId="{E34CDB23-7986-4CE6-B422-E274E448F21D}" srcOrd="4" destOrd="0" parTransId="{07F4871F-0146-4E70-99A9-2ED418A0DD9E}" sibTransId="{1D154409-514C-4301-A181-D06DA8B5F8B0}"/>
    <dgm:cxn modelId="{20ACB37D-81A5-4A82-B884-5655DEE9C987}" srcId="{DC8039CB-E998-4B61-94BD-3F0F78899F5B}" destId="{611BCAB0-B181-470B-89D4-8D8C49909045}" srcOrd="0" destOrd="0" parTransId="{166D0537-DCA3-4591-86A9-E8359CDF7988}" sibTransId="{13A7C9AB-6A58-49B6-87B6-7E830282F883}"/>
    <dgm:cxn modelId="{9DA563F2-9601-4059-9830-25748DB472AC}" type="presOf" srcId="{DD46337B-A510-406E-9369-5BDE3538F7D5}" destId="{A304E686-1E80-43AC-875A-98300C08807C}" srcOrd="0" destOrd="0" presId="urn:microsoft.com/office/officeart/2005/8/layout/hList1"/>
    <dgm:cxn modelId="{3EE66432-B8D3-4540-A846-C7E2E2F78723}" srcId="{E34CDB23-7986-4CE6-B422-E274E448F21D}" destId="{A036AD64-41E4-41FD-BA55-FCDC5EC03313}" srcOrd="1" destOrd="0" parTransId="{552805EF-A5F7-41FB-8F13-962F0D8EF43E}" sibTransId="{F03E82F9-9DC2-4CEE-8088-627CF47BD3F1}"/>
    <dgm:cxn modelId="{A2CF92DE-6499-49C4-9A8B-9703AB68BD02}" srcId="{A5774334-77C9-47A2-86D6-21828FE52840}" destId="{DC8039CB-E998-4B61-94BD-3F0F78899F5B}" srcOrd="1" destOrd="0" parTransId="{40AA3547-0705-4708-BAFD-4D83EAC2CEE4}" sibTransId="{17B37422-A195-4DCD-9564-2C6BE7E8C1D9}"/>
    <dgm:cxn modelId="{F86EDDFD-04E8-416E-A024-C684E30E15DE}" type="presOf" srcId="{A5774334-77C9-47A2-86D6-21828FE52840}" destId="{293AE215-8FC3-43F0-94DB-315D57765A81}" srcOrd="0" destOrd="0" presId="urn:microsoft.com/office/officeart/2005/8/layout/hList1"/>
    <dgm:cxn modelId="{CBC793B1-0D5A-4962-95D8-034591751DC8}" srcId="{DD46337B-A510-406E-9369-5BDE3538F7D5}" destId="{D5F79991-6EFE-4EAD-8573-CC37F900A1F1}" srcOrd="0" destOrd="0" parTransId="{E2C178E1-20FA-4A36-8D88-FC050846B3DE}" sibTransId="{BA063E67-22C7-46BE-9F37-D646F5624AB3}"/>
    <dgm:cxn modelId="{472A2529-C662-42A4-AD29-1523899B9647}" srcId="{A64ECA3F-39E9-42C0-BB37-401A61D5C5CA}" destId="{098069DD-7E3E-45C8-87F9-41056FB6E978}" srcOrd="0" destOrd="0" parTransId="{3B7E344E-373B-40E5-AD4E-88F435A437DB}" sibTransId="{ED6E3842-EEEF-4943-B696-251F5C7D50EB}"/>
    <dgm:cxn modelId="{574659CD-A514-4AF4-970D-8C403718BEC4}" type="presOf" srcId="{82532B76-07B6-401D-B3FE-C0AA7B2085C8}" destId="{A2480F86-4179-4FFD-89CB-FE23E91B7C85}" srcOrd="0" destOrd="1" presId="urn:microsoft.com/office/officeart/2005/8/layout/hList1"/>
    <dgm:cxn modelId="{3A991BBB-C7FF-488A-A96B-8A5022F74280}" type="presOf" srcId="{DC8039CB-E998-4B61-94BD-3F0F78899F5B}" destId="{869AF895-98EE-4BAB-9436-7A755A6C4D1D}" srcOrd="0" destOrd="0" presId="urn:microsoft.com/office/officeart/2005/8/layout/hList1"/>
    <dgm:cxn modelId="{13B1A7C0-886A-4E2D-ABDF-B2AEC3329B67}" type="presOf" srcId="{611BCAB0-B181-470B-89D4-8D8C49909045}" destId="{7E865813-D3C6-4B10-AC57-3965322B3DA7}" srcOrd="0" destOrd="0" presId="urn:microsoft.com/office/officeart/2005/8/layout/hList1"/>
    <dgm:cxn modelId="{24D4176F-9F93-442F-93B8-0AE4514842E2}" srcId="{D3F3DBDD-F81F-4457-B589-DBD7892ADBF6}" destId="{8C3B48B6-F682-43DD-875E-1FFFC19E0181}" srcOrd="0" destOrd="0" parTransId="{324BFAB6-D112-4634-B94B-53C493FA478D}" sibTransId="{96E25753-0CD2-4F58-BD0E-E0B33F312345}"/>
    <dgm:cxn modelId="{ED5364A0-9618-4AD5-B581-9EA150D34C00}" type="presOf" srcId="{D3F3DBDD-F81F-4457-B589-DBD7892ADBF6}" destId="{8CFDCC05-6D42-427F-8786-E0BE0C0C8FA1}" srcOrd="0" destOrd="0" presId="urn:microsoft.com/office/officeart/2005/8/layout/hList1"/>
    <dgm:cxn modelId="{3CF817FA-6CD6-48AB-BEB7-EF6C64F4A569}" type="presOf" srcId="{8C3B48B6-F682-43DD-875E-1FFFC19E0181}" destId="{3212EED9-E43A-49B3-934A-CF3342508CD1}" srcOrd="0" destOrd="0" presId="urn:microsoft.com/office/officeart/2005/8/layout/hList1"/>
    <dgm:cxn modelId="{7AFB4894-B59D-4630-B13D-B45E10CC64FE}" srcId="{A5774334-77C9-47A2-86D6-21828FE52840}" destId="{DD46337B-A510-406E-9369-5BDE3538F7D5}" srcOrd="0" destOrd="0" parTransId="{C7071235-0D60-49B8-BC4A-9004FE55C64D}" sibTransId="{374B2D3D-7669-4C6A-AA67-F9663165C0C4}"/>
    <dgm:cxn modelId="{EC01A1C0-BBB1-4140-AF47-2E6673A0AF6B}" type="presParOf" srcId="{293AE215-8FC3-43F0-94DB-315D57765A81}" destId="{5794ADBD-9BDC-4C1D-85D7-6BC470F57022}" srcOrd="0" destOrd="0" presId="urn:microsoft.com/office/officeart/2005/8/layout/hList1"/>
    <dgm:cxn modelId="{C6555BB4-FEB7-4B41-85D0-8F430A902CAF}" type="presParOf" srcId="{5794ADBD-9BDC-4C1D-85D7-6BC470F57022}" destId="{A304E686-1E80-43AC-875A-98300C08807C}" srcOrd="0" destOrd="0" presId="urn:microsoft.com/office/officeart/2005/8/layout/hList1"/>
    <dgm:cxn modelId="{B4A5A1D4-EA39-4E81-9A29-940C5D49D5B8}" type="presParOf" srcId="{5794ADBD-9BDC-4C1D-85D7-6BC470F57022}" destId="{6DCB31AF-F246-4A7C-A244-A8326406C529}" srcOrd="1" destOrd="0" presId="urn:microsoft.com/office/officeart/2005/8/layout/hList1"/>
    <dgm:cxn modelId="{4199C816-E251-470F-85D8-F489E11EEF3B}" type="presParOf" srcId="{293AE215-8FC3-43F0-94DB-315D57765A81}" destId="{C2A758B1-083C-43A7-8A7B-E6AA9F517EDD}" srcOrd="1" destOrd="0" presId="urn:microsoft.com/office/officeart/2005/8/layout/hList1"/>
    <dgm:cxn modelId="{73E59008-C315-4C56-8A92-B138406A1837}" type="presParOf" srcId="{293AE215-8FC3-43F0-94DB-315D57765A81}" destId="{3F11A9A5-BFC4-46B6-8AE6-7DACCAB0B80B}" srcOrd="2" destOrd="0" presId="urn:microsoft.com/office/officeart/2005/8/layout/hList1"/>
    <dgm:cxn modelId="{C0F4C28E-1A5F-4C0A-A6AF-F38A815E66AC}" type="presParOf" srcId="{3F11A9A5-BFC4-46B6-8AE6-7DACCAB0B80B}" destId="{869AF895-98EE-4BAB-9436-7A755A6C4D1D}" srcOrd="0" destOrd="0" presId="urn:microsoft.com/office/officeart/2005/8/layout/hList1"/>
    <dgm:cxn modelId="{AAC40605-851E-4E1A-90D0-C7D6B6931275}" type="presParOf" srcId="{3F11A9A5-BFC4-46B6-8AE6-7DACCAB0B80B}" destId="{7E865813-D3C6-4B10-AC57-3965322B3DA7}" srcOrd="1" destOrd="0" presId="urn:microsoft.com/office/officeart/2005/8/layout/hList1"/>
    <dgm:cxn modelId="{AE4F7495-1241-454C-8BE4-5C12DD85510F}" type="presParOf" srcId="{293AE215-8FC3-43F0-94DB-315D57765A81}" destId="{DB18764E-FE61-4BD9-9E27-21C8AB6F9E40}" srcOrd="3" destOrd="0" presId="urn:microsoft.com/office/officeart/2005/8/layout/hList1"/>
    <dgm:cxn modelId="{12B7EEA4-9ED6-41B9-8469-165CB75FFA9D}" type="presParOf" srcId="{293AE215-8FC3-43F0-94DB-315D57765A81}" destId="{0BD31076-6B47-4D99-9ED7-AA179ED150FB}" srcOrd="4" destOrd="0" presId="urn:microsoft.com/office/officeart/2005/8/layout/hList1"/>
    <dgm:cxn modelId="{9D66D738-8C6A-4D67-89BA-6B5A1B5DA4D4}" type="presParOf" srcId="{0BD31076-6B47-4D99-9ED7-AA179ED150FB}" destId="{FC6DA3CB-E379-4F32-BDB0-6DC0B327BEA6}" srcOrd="0" destOrd="0" presId="urn:microsoft.com/office/officeart/2005/8/layout/hList1"/>
    <dgm:cxn modelId="{051013E9-8107-46AD-89FD-7E8AA80908E5}" type="presParOf" srcId="{0BD31076-6B47-4D99-9ED7-AA179ED150FB}" destId="{A2480F86-4179-4FFD-89CB-FE23E91B7C85}" srcOrd="1" destOrd="0" presId="urn:microsoft.com/office/officeart/2005/8/layout/hList1"/>
    <dgm:cxn modelId="{5EDF4EF5-DC23-4EA1-BA48-A37B39E1C66A}" type="presParOf" srcId="{293AE215-8FC3-43F0-94DB-315D57765A81}" destId="{EA2C695B-2727-4022-B8A0-88726694C302}" srcOrd="5" destOrd="0" presId="urn:microsoft.com/office/officeart/2005/8/layout/hList1"/>
    <dgm:cxn modelId="{F7811560-CEFA-49D4-A29E-C015B0D76050}" type="presParOf" srcId="{293AE215-8FC3-43F0-94DB-315D57765A81}" destId="{992CE947-52D9-4E2C-9F18-A4B9E9D26308}" srcOrd="6" destOrd="0" presId="urn:microsoft.com/office/officeart/2005/8/layout/hList1"/>
    <dgm:cxn modelId="{F4AA6F07-E7EA-45D8-BA16-45F4300BFB3C}" type="presParOf" srcId="{992CE947-52D9-4E2C-9F18-A4B9E9D26308}" destId="{8CFDCC05-6D42-427F-8786-E0BE0C0C8FA1}" srcOrd="0" destOrd="0" presId="urn:microsoft.com/office/officeart/2005/8/layout/hList1"/>
    <dgm:cxn modelId="{325513AF-B069-4BE5-A5E2-ED701EBD0068}" type="presParOf" srcId="{992CE947-52D9-4E2C-9F18-A4B9E9D26308}" destId="{3212EED9-E43A-49B3-934A-CF3342508CD1}" srcOrd="1" destOrd="0" presId="urn:microsoft.com/office/officeart/2005/8/layout/hList1"/>
    <dgm:cxn modelId="{4B9394D1-C1A4-479E-80E0-66E20684BCD6}" type="presParOf" srcId="{293AE215-8FC3-43F0-94DB-315D57765A81}" destId="{C810DF95-24C2-489E-BCB9-5E9B24C81B05}" srcOrd="7" destOrd="0" presId="urn:microsoft.com/office/officeart/2005/8/layout/hList1"/>
    <dgm:cxn modelId="{762A02C4-B51E-46D1-A213-94486BE0DEEE}" type="presParOf" srcId="{293AE215-8FC3-43F0-94DB-315D57765A81}" destId="{38A64473-6901-475C-B43B-B6F27D3C0A8B}" srcOrd="8" destOrd="0" presId="urn:microsoft.com/office/officeart/2005/8/layout/hList1"/>
    <dgm:cxn modelId="{ED56C3FF-3830-4533-8D8A-A30C1A0DFDCA}" type="presParOf" srcId="{38A64473-6901-475C-B43B-B6F27D3C0A8B}" destId="{A4F931D8-4D11-4948-A7C2-FCD61D66B3A8}" srcOrd="0" destOrd="0" presId="urn:microsoft.com/office/officeart/2005/8/layout/hList1"/>
    <dgm:cxn modelId="{67FD4612-56AC-4CCF-8617-EC4CDEF32C44}" type="presParOf" srcId="{38A64473-6901-475C-B43B-B6F27D3C0A8B}" destId="{3C762EA9-1DD6-4237-B536-F3EC404332B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CC2837-46B3-4EFB-8F59-A5C54A3C520A}" type="doc">
      <dgm:prSet loTypeId="urn:microsoft.com/office/officeart/2005/8/layout/hList1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F5BABE3C-342D-4D71-98AF-C21D222EBC30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Пальчиковая гимнастика «Новогодние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игрушки»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31E062-AA5E-4816-8ED9-4C8D4C966BE5}" type="parTrans" cxnId="{1B878613-F641-475C-AA89-570670813049}">
      <dgm:prSet/>
      <dgm:spPr/>
      <dgm:t>
        <a:bodyPr/>
        <a:lstStyle/>
        <a:p>
          <a:endParaRPr lang="ru-RU"/>
        </a:p>
      </dgm:t>
    </dgm:pt>
    <dgm:pt modelId="{034F121B-5D4F-4728-A14B-9ACEFD45171E}" type="sibTrans" cxnId="{1B878613-F641-475C-AA89-570670813049}">
      <dgm:prSet/>
      <dgm:spPr/>
      <dgm:t>
        <a:bodyPr/>
        <a:lstStyle/>
        <a:p>
          <a:endParaRPr lang="ru-RU"/>
        </a:p>
      </dgm:t>
    </dgm:pt>
    <dgm:pt modelId="{21A16056-38B3-433A-961E-2A4B63BEC3F6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в поочередном соединении большого пальчика с остальными левой и правой рукой вместе.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AF40AD-8650-451C-B472-F17956F7FA39}" type="parTrans" cxnId="{E20E41AB-BF54-459C-AB43-4D4CB633529A}">
      <dgm:prSet/>
      <dgm:spPr/>
      <dgm:t>
        <a:bodyPr/>
        <a:lstStyle/>
        <a:p>
          <a:endParaRPr lang="ru-RU"/>
        </a:p>
      </dgm:t>
    </dgm:pt>
    <dgm:pt modelId="{4A4CB16A-0BEE-42BA-8B84-5565B681EF8A}" type="sibTrans" cxnId="{E20E41AB-BF54-459C-AB43-4D4CB633529A}">
      <dgm:prSet/>
      <dgm:spPr/>
      <dgm:t>
        <a:bodyPr/>
        <a:lstStyle/>
        <a:p>
          <a:endParaRPr lang="ru-RU"/>
        </a:p>
      </dgm:t>
    </dgm:pt>
    <dgm:pt modelId="{5CB0F0B6-8487-4FFB-82BE-DD6D163849EB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Конструирование «Башенка»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5A99E2-1D39-44C0-B8D1-E4350E0C17C2}" type="parTrans" cxnId="{719C374D-E7E5-46B5-A4CB-AE1C52C9CABB}">
      <dgm:prSet/>
      <dgm:spPr/>
      <dgm:t>
        <a:bodyPr/>
        <a:lstStyle/>
        <a:p>
          <a:endParaRPr lang="ru-RU"/>
        </a:p>
      </dgm:t>
    </dgm:pt>
    <dgm:pt modelId="{55D46A03-2134-49E8-9D47-59A956A1A722}" type="sibTrans" cxnId="{719C374D-E7E5-46B5-A4CB-AE1C52C9CABB}">
      <dgm:prSet/>
      <dgm:spPr/>
      <dgm:t>
        <a:bodyPr/>
        <a:lstStyle/>
        <a:p>
          <a:endParaRPr lang="ru-RU"/>
        </a:p>
      </dgm:t>
    </dgm:pt>
    <dgm:pt modelId="{F4BE7F0A-8949-42B4-89F8-9A8B0F22FFFE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Привлекать детей к конструированию башенки. Знакомить с деталями строительного материала.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220329-3E57-4530-91DF-5462E46ECA7B}" type="parTrans" cxnId="{031F6449-F0B7-4E48-8991-C822B2CC47E6}">
      <dgm:prSet/>
      <dgm:spPr/>
      <dgm:t>
        <a:bodyPr/>
        <a:lstStyle/>
        <a:p>
          <a:endParaRPr lang="ru-RU"/>
        </a:p>
      </dgm:t>
    </dgm:pt>
    <dgm:pt modelId="{B7B7AB11-8261-41E3-ADCA-32EC2B8F9E63}" type="sibTrans" cxnId="{031F6449-F0B7-4E48-8991-C822B2CC47E6}">
      <dgm:prSet/>
      <dgm:spPr/>
      <dgm:t>
        <a:bodyPr/>
        <a:lstStyle/>
        <a:p>
          <a:endParaRPr lang="ru-RU"/>
        </a:p>
      </dgm:t>
    </dgm:pt>
    <dgm:pt modelId="{67FF7558-CE3D-4EA9-8B43-0340FB7C13E4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«Рисуем на крупе»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4E89D5-70EA-4D69-85B1-254B156BF6D3}" type="parTrans" cxnId="{373BD08E-143E-4B5B-B775-2035B7A083AC}">
      <dgm:prSet/>
      <dgm:spPr/>
      <dgm:t>
        <a:bodyPr/>
        <a:lstStyle/>
        <a:p>
          <a:endParaRPr lang="ru-RU"/>
        </a:p>
      </dgm:t>
    </dgm:pt>
    <dgm:pt modelId="{2497BA22-83F0-4EFF-A292-CD410F89B91C}" type="sibTrans" cxnId="{373BD08E-143E-4B5B-B775-2035B7A083AC}">
      <dgm:prSet/>
      <dgm:spPr/>
      <dgm:t>
        <a:bodyPr/>
        <a:lstStyle/>
        <a:p>
          <a:endParaRPr lang="ru-RU"/>
        </a:p>
      </dgm:t>
    </dgm:pt>
    <dgm:pt modelId="{BF6D4F3B-C95B-4B38-BD75-3C5C4C983753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Укреплять и развивать мелкую моторику пальцев рук.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3F0B0F-5101-4929-B2AA-A301692A18C4}" type="parTrans" cxnId="{B3BAD801-9051-45F4-AE45-AABDC952145B}">
      <dgm:prSet/>
      <dgm:spPr/>
      <dgm:t>
        <a:bodyPr/>
        <a:lstStyle/>
        <a:p>
          <a:endParaRPr lang="ru-RU"/>
        </a:p>
      </dgm:t>
    </dgm:pt>
    <dgm:pt modelId="{902A8B9F-7F72-4661-87A4-1AF8A12A7A0F}" type="sibTrans" cxnId="{B3BAD801-9051-45F4-AE45-AABDC952145B}">
      <dgm:prSet/>
      <dgm:spPr/>
      <dgm:t>
        <a:bodyPr/>
        <a:lstStyle/>
        <a:p>
          <a:endParaRPr lang="ru-RU"/>
        </a:p>
      </dgm:t>
    </dgm:pt>
    <dgm:pt modelId="{FF890E8F-9A0A-4BB5-B623-C1BC34512C00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Настольная игра «Мозаика»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ECC4D2-C968-4934-9C13-3FD28A9FC277}" type="parTrans" cxnId="{C9BF0835-0675-4850-B92B-183A9B2C5182}">
      <dgm:prSet/>
      <dgm:spPr/>
      <dgm:t>
        <a:bodyPr/>
        <a:lstStyle/>
        <a:p>
          <a:endParaRPr lang="ru-RU"/>
        </a:p>
      </dgm:t>
    </dgm:pt>
    <dgm:pt modelId="{772553F8-83A9-458A-A215-3D6FCEB0A629}" type="sibTrans" cxnId="{C9BF0835-0675-4850-B92B-183A9B2C5182}">
      <dgm:prSet/>
      <dgm:spPr/>
      <dgm:t>
        <a:bodyPr/>
        <a:lstStyle/>
        <a:p>
          <a:endParaRPr lang="ru-RU"/>
        </a:p>
      </dgm:t>
    </dgm:pt>
    <dgm:pt modelId="{96D12D25-FB80-40E8-A9D9-C8198EC5A3B2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координацию движений пальцев ведущей руки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78EE17-F5B9-485C-9155-9DF7DD99AC0B}" type="parTrans" cxnId="{CA2D4E26-EC92-4422-9CB0-616778EC7F50}">
      <dgm:prSet/>
      <dgm:spPr/>
      <dgm:t>
        <a:bodyPr/>
        <a:lstStyle/>
        <a:p>
          <a:endParaRPr lang="ru-RU"/>
        </a:p>
      </dgm:t>
    </dgm:pt>
    <dgm:pt modelId="{4C179996-57F4-4C3C-A736-7A09FB562F2F}" type="sibTrans" cxnId="{CA2D4E26-EC92-4422-9CB0-616778EC7F50}">
      <dgm:prSet/>
      <dgm:spPr/>
      <dgm:t>
        <a:bodyPr/>
        <a:lstStyle/>
        <a:p>
          <a:endParaRPr lang="ru-RU"/>
        </a:p>
      </dgm:t>
    </dgm:pt>
    <dgm:pt modelId="{0D82138A-39B1-4F03-BAE2-A9DF207D289E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Подвижная игра «Лохматый пес»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582754-F212-4103-82E2-34D3534697EA}" type="sibTrans" cxnId="{06D5F3DB-0AA5-44E5-905A-B268046E95AE}">
      <dgm:prSet/>
      <dgm:spPr/>
      <dgm:t>
        <a:bodyPr/>
        <a:lstStyle/>
        <a:p>
          <a:endParaRPr lang="ru-RU"/>
        </a:p>
      </dgm:t>
    </dgm:pt>
    <dgm:pt modelId="{97EAAC11-6DCA-47E3-B4D0-A5B0EDA35576}" type="parTrans" cxnId="{06D5F3DB-0AA5-44E5-905A-B268046E95AE}">
      <dgm:prSet/>
      <dgm:spPr/>
      <dgm:t>
        <a:bodyPr/>
        <a:lstStyle/>
        <a:p>
          <a:endParaRPr lang="ru-RU"/>
        </a:p>
      </dgm:t>
    </dgm:pt>
    <dgm:pt modelId="{70D36898-5512-490D-B41A-173E71B3A1BF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в выполнении движений, согласно тексту.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2084E1-7130-4A40-8F80-213BC8DE5D72}" type="parTrans" cxnId="{BA9D59D8-0CC4-4396-92BF-B791BCAD03CC}">
      <dgm:prSet/>
      <dgm:spPr/>
      <dgm:t>
        <a:bodyPr/>
        <a:lstStyle/>
        <a:p>
          <a:endParaRPr lang="ru-RU"/>
        </a:p>
      </dgm:t>
    </dgm:pt>
    <dgm:pt modelId="{B631273C-B5A9-4A17-885B-EC280C475CA8}" type="sibTrans" cxnId="{BA9D59D8-0CC4-4396-92BF-B791BCAD03CC}">
      <dgm:prSet/>
      <dgm:spPr/>
      <dgm:t>
        <a:bodyPr/>
        <a:lstStyle/>
        <a:p>
          <a:endParaRPr lang="ru-RU"/>
        </a:p>
      </dgm:t>
    </dgm:pt>
    <dgm:pt modelId="{1899B88A-0594-461E-AB74-D99C77BF3AE5}" type="pres">
      <dgm:prSet presAssocID="{06CC2837-46B3-4EFB-8F59-A5C54A3C52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8E40B2-A7C7-4109-84DF-2B6CE5752173}" type="pres">
      <dgm:prSet presAssocID="{F5BABE3C-342D-4D71-98AF-C21D222EBC30}" presName="composite" presStyleCnt="0"/>
      <dgm:spPr/>
    </dgm:pt>
    <dgm:pt modelId="{03CEA1EB-64EC-4C3F-A2F7-43E04E7AE3F8}" type="pres">
      <dgm:prSet presAssocID="{F5BABE3C-342D-4D71-98AF-C21D222EBC30}" presName="parTx" presStyleLbl="alignNode1" presStyleIdx="0" presStyleCnt="5" custScaleY="1766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3F8E99-E444-46A8-BF94-9D6972E0635A}" type="pres">
      <dgm:prSet presAssocID="{F5BABE3C-342D-4D71-98AF-C21D222EBC30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9F24E-0A49-4EEB-99EE-5FD9732EED1F}" type="pres">
      <dgm:prSet presAssocID="{034F121B-5D4F-4728-A14B-9ACEFD45171E}" presName="space" presStyleCnt="0"/>
      <dgm:spPr/>
    </dgm:pt>
    <dgm:pt modelId="{D9A6FC28-B7BD-4B68-9020-24148BB258A5}" type="pres">
      <dgm:prSet presAssocID="{5CB0F0B6-8487-4FFB-82BE-DD6D163849EB}" presName="composite" presStyleCnt="0"/>
      <dgm:spPr/>
    </dgm:pt>
    <dgm:pt modelId="{2F7594DC-07D9-43CC-8C17-B8908B12487D}" type="pres">
      <dgm:prSet presAssocID="{5CB0F0B6-8487-4FFB-82BE-DD6D163849EB}" presName="parTx" presStyleLbl="alignNode1" presStyleIdx="1" presStyleCnt="5" custScaleY="1404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F6AB6D-6344-4154-BA75-FE86B5D13ED5}" type="pres">
      <dgm:prSet presAssocID="{5CB0F0B6-8487-4FFB-82BE-DD6D163849EB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BF29A-DAEF-4115-855B-DDA08D066C65}" type="pres">
      <dgm:prSet presAssocID="{55D46A03-2134-49E8-9D47-59A956A1A722}" presName="space" presStyleCnt="0"/>
      <dgm:spPr/>
    </dgm:pt>
    <dgm:pt modelId="{3D97C634-1BB8-443B-9DBB-B9B4B4CDB3FE}" type="pres">
      <dgm:prSet presAssocID="{67FF7558-CE3D-4EA9-8B43-0340FB7C13E4}" presName="composite" presStyleCnt="0"/>
      <dgm:spPr/>
    </dgm:pt>
    <dgm:pt modelId="{7B3B8AF8-979D-4810-ABF8-57EEDF240727}" type="pres">
      <dgm:prSet presAssocID="{67FF7558-CE3D-4EA9-8B43-0340FB7C13E4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B327DD-6C24-40F6-8666-6E7736E8CA95}" type="pres">
      <dgm:prSet presAssocID="{67FF7558-CE3D-4EA9-8B43-0340FB7C13E4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BE762-2E11-4ADA-8897-482337FDAEEC}" type="pres">
      <dgm:prSet presAssocID="{2497BA22-83F0-4EFF-A292-CD410F89B91C}" presName="space" presStyleCnt="0"/>
      <dgm:spPr/>
    </dgm:pt>
    <dgm:pt modelId="{9A1F749B-1417-49D9-8CD5-9EBA17F66C4D}" type="pres">
      <dgm:prSet presAssocID="{FF890E8F-9A0A-4BB5-B623-C1BC34512C00}" presName="composite" presStyleCnt="0"/>
      <dgm:spPr/>
    </dgm:pt>
    <dgm:pt modelId="{9953EAD5-EFBC-44DA-B47C-79B97C93430B}" type="pres">
      <dgm:prSet presAssocID="{FF890E8F-9A0A-4BB5-B623-C1BC34512C00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347DA-4D2A-476E-9AFD-08BA87F52563}" type="pres">
      <dgm:prSet presAssocID="{FF890E8F-9A0A-4BB5-B623-C1BC34512C00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60E8D-543B-4B43-8B0C-238E04843888}" type="pres">
      <dgm:prSet presAssocID="{772553F8-83A9-458A-A215-3D6FCEB0A629}" presName="space" presStyleCnt="0"/>
      <dgm:spPr/>
    </dgm:pt>
    <dgm:pt modelId="{64A39502-6F4E-400A-ADEA-8A5D3F1C939C}" type="pres">
      <dgm:prSet presAssocID="{0D82138A-39B1-4F03-BAE2-A9DF207D289E}" presName="composite" presStyleCnt="0"/>
      <dgm:spPr/>
    </dgm:pt>
    <dgm:pt modelId="{47F7A687-F581-4C4A-A428-1DF27293A65A}" type="pres">
      <dgm:prSet presAssocID="{0D82138A-39B1-4F03-BAE2-A9DF207D289E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F7FE7-625B-42BA-B81E-8C745CAD1EB8}" type="pres">
      <dgm:prSet presAssocID="{0D82138A-39B1-4F03-BAE2-A9DF207D289E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E5755F-4184-4E6D-92C8-AB21D4AA0AF7}" type="presOf" srcId="{F4BE7F0A-8949-42B4-89F8-9A8B0F22FFFE}" destId="{65F6AB6D-6344-4154-BA75-FE86B5D13ED5}" srcOrd="0" destOrd="0" presId="urn:microsoft.com/office/officeart/2005/8/layout/hList1"/>
    <dgm:cxn modelId="{06D5F3DB-0AA5-44E5-905A-B268046E95AE}" srcId="{06CC2837-46B3-4EFB-8F59-A5C54A3C520A}" destId="{0D82138A-39B1-4F03-BAE2-A9DF207D289E}" srcOrd="4" destOrd="0" parTransId="{97EAAC11-6DCA-47E3-B4D0-A5B0EDA35576}" sibTransId="{B4582754-F212-4103-82E2-34D3534697EA}"/>
    <dgm:cxn modelId="{C8D17E76-23B4-48ED-BC74-58A899C1ABDA}" type="presOf" srcId="{70D36898-5512-490D-B41A-173E71B3A1BF}" destId="{D43F7FE7-625B-42BA-B81E-8C745CAD1EB8}" srcOrd="0" destOrd="0" presId="urn:microsoft.com/office/officeart/2005/8/layout/hList1"/>
    <dgm:cxn modelId="{1B878613-F641-475C-AA89-570670813049}" srcId="{06CC2837-46B3-4EFB-8F59-A5C54A3C520A}" destId="{F5BABE3C-342D-4D71-98AF-C21D222EBC30}" srcOrd="0" destOrd="0" parTransId="{8D31E062-AA5E-4816-8ED9-4C8D4C966BE5}" sibTransId="{034F121B-5D4F-4728-A14B-9ACEFD45171E}"/>
    <dgm:cxn modelId="{BBAC85BB-0814-419A-B808-38202FC5E039}" type="presOf" srcId="{F5BABE3C-342D-4D71-98AF-C21D222EBC30}" destId="{03CEA1EB-64EC-4C3F-A2F7-43E04E7AE3F8}" srcOrd="0" destOrd="0" presId="urn:microsoft.com/office/officeart/2005/8/layout/hList1"/>
    <dgm:cxn modelId="{719C374D-E7E5-46B5-A4CB-AE1C52C9CABB}" srcId="{06CC2837-46B3-4EFB-8F59-A5C54A3C520A}" destId="{5CB0F0B6-8487-4FFB-82BE-DD6D163849EB}" srcOrd="1" destOrd="0" parTransId="{3B5A99E2-1D39-44C0-B8D1-E4350E0C17C2}" sibTransId="{55D46A03-2134-49E8-9D47-59A956A1A722}"/>
    <dgm:cxn modelId="{031F6449-F0B7-4E48-8991-C822B2CC47E6}" srcId="{5CB0F0B6-8487-4FFB-82BE-DD6D163849EB}" destId="{F4BE7F0A-8949-42B4-89F8-9A8B0F22FFFE}" srcOrd="0" destOrd="0" parTransId="{53220329-3E57-4530-91DF-5462E46ECA7B}" sibTransId="{B7B7AB11-8261-41E3-ADCA-32EC2B8F9E63}"/>
    <dgm:cxn modelId="{373BD08E-143E-4B5B-B775-2035B7A083AC}" srcId="{06CC2837-46B3-4EFB-8F59-A5C54A3C520A}" destId="{67FF7558-CE3D-4EA9-8B43-0340FB7C13E4}" srcOrd="2" destOrd="0" parTransId="{574E89D5-70EA-4D69-85B1-254B156BF6D3}" sibTransId="{2497BA22-83F0-4EFF-A292-CD410F89B91C}"/>
    <dgm:cxn modelId="{8A292B45-2EDC-4FB9-B00F-6CEFCFDDA5FB}" type="presOf" srcId="{FF890E8F-9A0A-4BB5-B623-C1BC34512C00}" destId="{9953EAD5-EFBC-44DA-B47C-79B97C93430B}" srcOrd="0" destOrd="0" presId="urn:microsoft.com/office/officeart/2005/8/layout/hList1"/>
    <dgm:cxn modelId="{BA9D59D8-0CC4-4396-92BF-B791BCAD03CC}" srcId="{0D82138A-39B1-4F03-BAE2-A9DF207D289E}" destId="{70D36898-5512-490D-B41A-173E71B3A1BF}" srcOrd="0" destOrd="0" parTransId="{8D2084E1-7130-4A40-8F80-213BC8DE5D72}" sibTransId="{B631273C-B5A9-4A17-885B-EC280C475CA8}"/>
    <dgm:cxn modelId="{5A06A91C-EA2A-478E-A54C-8E8820542563}" type="presOf" srcId="{96D12D25-FB80-40E8-A9D9-C8198EC5A3B2}" destId="{EC8347DA-4D2A-476E-9AFD-08BA87F52563}" srcOrd="0" destOrd="0" presId="urn:microsoft.com/office/officeart/2005/8/layout/hList1"/>
    <dgm:cxn modelId="{12944EA8-837A-41EE-943E-1466F7989AF7}" type="presOf" srcId="{06CC2837-46B3-4EFB-8F59-A5C54A3C520A}" destId="{1899B88A-0594-461E-AB74-D99C77BF3AE5}" srcOrd="0" destOrd="0" presId="urn:microsoft.com/office/officeart/2005/8/layout/hList1"/>
    <dgm:cxn modelId="{F6717A8A-6AA7-485E-8203-ACF93B97E5E7}" type="presOf" srcId="{5CB0F0B6-8487-4FFB-82BE-DD6D163849EB}" destId="{2F7594DC-07D9-43CC-8C17-B8908B12487D}" srcOrd="0" destOrd="0" presId="urn:microsoft.com/office/officeart/2005/8/layout/hList1"/>
    <dgm:cxn modelId="{103F7739-7AAC-4330-A34C-946E2E59E2E3}" type="presOf" srcId="{21A16056-38B3-433A-961E-2A4B63BEC3F6}" destId="{423F8E99-E444-46A8-BF94-9D6972E0635A}" srcOrd="0" destOrd="0" presId="urn:microsoft.com/office/officeart/2005/8/layout/hList1"/>
    <dgm:cxn modelId="{CA2D4E26-EC92-4422-9CB0-616778EC7F50}" srcId="{FF890E8F-9A0A-4BB5-B623-C1BC34512C00}" destId="{96D12D25-FB80-40E8-A9D9-C8198EC5A3B2}" srcOrd="0" destOrd="0" parTransId="{0A78EE17-F5B9-485C-9155-9DF7DD99AC0B}" sibTransId="{4C179996-57F4-4C3C-A736-7A09FB562F2F}"/>
    <dgm:cxn modelId="{7EF4A571-E706-4D9D-814B-F275FE77DADD}" type="presOf" srcId="{BF6D4F3B-C95B-4B38-BD75-3C5C4C983753}" destId="{B9B327DD-6C24-40F6-8666-6E7736E8CA95}" srcOrd="0" destOrd="0" presId="urn:microsoft.com/office/officeart/2005/8/layout/hList1"/>
    <dgm:cxn modelId="{A2C47632-BC25-4B63-92E2-9AF305E8FE5C}" type="presOf" srcId="{67FF7558-CE3D-4EA9-8B43-0340FB7C13E4}" destId="{7B3B8AF8-979D-4810-ABF8-57EEDF240727}" srcOrd="0" destOrd="0" presId="urn:microsoft.com/office/officeart/2005/8/layout/hList1"/>
    <dgm:cxn modelId="{C9BF0835-0675-4850-B92B-183A9B2C5182}" srcId="{06CC2837-46B3-4EFB-8F59-A5C54A3C520A}" destId="{FF890E8F-9A0A-4BB5-B623-C1BC34512C00}" srcOrd="3" destOrd="0" parTransId="{F2ECC4D2-C968-4934-9C13-3FD28A9FC277}" sibTransId="{772553F8-83A9-458A-A215-3D6FCEB0A629}"/>
    <dgm:cxn modelId="{B3BAD801-9051-45F4-AE45-AABDC952145B}" srcId="{67FF7558-CE3D-4EA9-8B43-0340FB7C13E4}" destId="{BF6D4F3B-C95B-4B38-BD75-3C5C4C983753}" srcOrd="0" destOrd="0" parTransId="{903F0B0F-5101-4929-B2AA-A301692A18C4}" sibTransId="{902A8B9F-7F72-4661-87A4-1AF8A12A7A0F}"/>
    <dgm:cxn modelId="{2851C995-51CC-4347-A64A-55BF058A266D}" type="presOf" srcId="{0D82138A-39B1-4F03-BAE2-A9DF207D289E}" destId="{47F7A687-F581-4C4A-A428-1DF27293A65A}" srcOrd="0" destOrd="0" presId="urn:microsoft.com/office/officeart/2005/8/layout/hList1"/>
    <dgm:cxn modelId="{E20E41AB-BF54-459C-AB43-4D4CB633529A}" srcId="{F5BABE3C-342D-4D71-98AF-C21D222EBC30}" destId="{21A16056-38B3-433A-961E-2A4B63BEC3F6}" srcOrd="0" destOrd="0" parTransId="{8FAF40AD-8650-451C-B472-F17956F7FA39}" sibTransId="{4A4CB16A-0BEE-42BA-8B84-5565B681EF8A}"/>
    <dgm:cxn modelId="{9D1254B4-3753-4E19-A85C-18DD30B3C762}" type="presParOf" srcId="{1899B88A-0594-461E-AB74-D99C77BF3AE5}" destId="{398E40B2-A7C7-4109-84DF-2B6CE5752173}" srcOrd="0" destOrd="0" presId="urn:microsoft.com/office/officeart/2005/8/layout/hList1"/>
    <dgm:cxn modelId="{29FF7C2F-7B41-45B9-93DC-02B37BBD149C}" type="presParOf" srcId="{398E40B2-A7C7-4109-84DF-2B6CE5752173}" destId="{03CEA1EB-64EC-4C3F-A2F7-43E04E7AE3F8}" srcOrd="0" destOrd="0" presId="urn:microsoft.com/office/officeart/2005/8/layout/hList1"/>
    <dgm:cxn modelId="{5A5A6E93-D374-43D4-BEE5-76B5AFDC4C31}" type="presParOf" srcId="{398E40B2-A7C7-4109-84DF-2B6CE5752173}" destId="{423F8E99-E444-46A8-BF94-9D6972E0635A}" srcOrd="1" destOrd="0" presId="urn:microsoft.com/office/officeart/2005/8/layout/hList1"/>
    <dgm:cxn modelId="{5F463013-6342-4784-A116-6ADCCE9A8EAD}" type="presParOf" srcId="{1899B88A-0594-461E-AB74-D99C77BF3AE5}" destId="{1949F24E-0A49-4EEB-99EE-5FD9732EED1F}" srcOrd="1" destOrd="0" presId="urn:microsoft.com/office/officeart/2005/8/layout/hList1"/>
    <dgm:cxn modelId="{F4AAB506-09FF-41F6-976F-225D5B89D15E}" type="presParOf" srcId="{1899B88A-0594-461E-AB74-D99C77BF3AE5}" destId="{D9A6FC28-B7BD-4B68-9020-24148BB258A5}" srcOrd="2" destOrd="0" presId="urn:microsoft.com/office/officeart/2005/8/layout/hList1"/>
    <dgm:cxn modelId="{9F1A3975-3994-48B8-8C65-4E64AB5EBED1}" type="presParOf" srcId="{D9A6FC28-B7BD-4B68-9020-24148BB258A5}" destId="{2F7594DC-07D9-43CC-8C17-B8908B12487D}" srcOrd="0" destOrd="0" presId="urn:microsoft.com/office/officeart/2005/8/layout/hList1"/>
    <dgm:cxn modelId="{AB580BB7-8C51-4C34-AE7C-D4479ED5EFB9}" type="presParOf" srcId="{D9A6FC28-B7BD-4B68-9020-24148BB258A5}" destId="{65F6AB6D-6344-4154-BA75-FE86B5D13ED5}" srcOrd="1" destOrd="0" presId="urn:microsoft.com/office/officeart/2005/8/layout/hList1"/>
    <dgm:cxn modelId="{5D34DE99-A615-43F2-9CCA-0EB746A9F041}" type="presParOf" srcId="{1899B88A-0594-461E-AB74-D99C77BF3AE5}" destId="{85CBF29A-DAEF-4115-855B-DDA08D066C65}" srcOrd="3" destOrd="0" presId="urn:microsoft.com/office/officeart/2005/8/layout/hList1"/>
    <dgm:cxn modelId="{8EDD2A9E-190C-4057-9D6C-265ADB4E7A69}" type="presParOf" srcId="{1899B88A-0594-461E-AB74-D99C77BF3AE5}" destId="{3D97C634-1BB8-443B-9DBB-B9B4B4CDB3FE}" srcOrd="4" destOrd="0" presId="urn:microsoft.com/office/officeart/2005/8/layout/hList1"/>
    <dgm:cxn modelId="{0E5071EB-C325-438A-A356-B853DAD27E20}" type="presParOf" srcId="{3D97C634-1BB8-443B-9DBB-B9B4B4CDB3FE}" destId="{7B3B8AF8-979D-4810-ABF8-57EEDF240727}" srcOrd="0" destOrd="0" presId="urn:microsoft.com/office/officeart/2005/8/layout/hList1"/>
    <dgm:cxn modelId="{AB60E143-9975-4B59-8703-ABC7DEBA3D89}" type="presParOf" srcId="{3D97C634-1BB8-443B-9DBB-B9B4B4CDB3FE}" destId="{B9B327DD-6C24-40F6-8666-6E7736E8CA95}" srcOrd="1" destOrd="0" presId="urn:microsoft.com/office/officeart/2005/8/layout/hList1"/>
    <dgm:cxn modelId="{79C18BDD-60EB-4191-A92D-F8C86C6E6FB5}" type="presParOf" srcId="{1899B88A-0594-461E-AB74-D99C77BF3AE5}" destId="{BF9BE762-2E11-4ADA-8897-482337FDAEEC}" srcOrd="5" destOrd="0" presId="urn:microsoft.com/office/officeart/2005/8/layout/hList1"/>
    <dgm:cxn modelId="{0B313885-A1A9-4610-A5C6-EE3A6801C363}" type="presParOf" srcId="{1899B88A-0594-461E-AB74-D99C77BF3AE5}" destId="{9A1F749B-1417-49D9-8CD5-9EBA17F66C4D}" srcOrd="6" destOrd="0" presId="urn:microsoft.com/office/officeart/2005/8/layout/hList1"/>
    <dgm:cxn modelId="{18D45BD7-87A3-44E3-B090-D99E6DF05AFE}" type="presParOf" srcId="{9A1F749B-1417-49D9-8CD5-9EBA17F66C4D}" destId="{9953EAD5-EFBC-44DA-B47C-79B97C93430B}" srcOrd="0" destOrd="0" presId="urn:microsoft.com/office/officeart/2005/8/layout/hList1"/>
    <dgm:cxn modelId="{09FB8C12-F6A8-4592-83DC-6D9EF8883598}" type="presParOf" srcId="{9A1F749B-1417-49D9-8CD5-9EBA17F66C4D}" destId="{EC8347DA-4D2A-476E-9AFD-08BA87F52563}" srcOrd="1" destOrd="0" presId="urn:microsoft.com/office/officeart/2005/8/layout/hList1"/>
    <dgm:cxn modelId="{5A92E85E-41EF-4C73-8A8D-BC3BDE93960F}" type="presParOf" srcId="{1899B88A-0594-461E-AB74-D99C77BF3AE5}" destId="{60160E8D-543B-4B43-8B0C-238E04843888}" srcOrd="7" destOrd="0" presId="urn:microsoft.com/office/officeart/2005/8/layout/hList1"/>
    <dgm:cxn modelId="{6985D165-D68E-4E39-9EA6-42E1E40B7C9F}" type="presParOf" srcId="{1899B88A-0594-461E-AB74-D99C77BF3AE5}" destId="{64A39502-6F4E-400A-ADEA-8A5D3F1C939C}" srcOrd="8" destOrd="0" presId="urn:microsoft.com/office/officeart/2005/8/layout/hList1"/>
    <dgm:cxn modelId="{E0BCBFC3-B8BD-44E7-8CB5-0052DF8DCC7D}" type="presParOf" srcId="{64A39502-6F4E-400A-ADEA-8A5D3F1C939C}" destId="{47F7A687-F581-4C4A-A428-1DF27293A65A}" srcOrd="0" destOrd="0" presId="urn:microsoft.com/office/officeart/2005/8/layout/hList1"/>
    <dgm:cxn modelId="{0973B112-D435-4DCF-AB0F-AE20A9EB743C}" type="presParOf" srcId="{64A39502-6F4E-400A-ADEA-8A5D3F1C939C}" destId="{D43F7FE7-625B-42BA-B81E-8C745CAD1EB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352932A-5B2E-43BF-80CB-81F9B0C7DD81}" type="doc">
      <dgm:prSet loTypeId="urn:microsoft.com/office/officeart/2005/8/layout/vList4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C25EEDD6-E571-4BC7-8DBA-34E1EA63A62A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Консультация для родителей «Игры и упражнения для развития мелкой моторики»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F1FBA-93A3-40B9-B335-A90D14CD1AB9}" type="parTrans" cxnId="{9E253C2E-F1B5-443B-A376-3E8239D4890E}">
      <dgm:prSet/>
      <dgm:spPr/>
      <dgm:t>
        <a:bodyPr/>
        <a:lstStyle/>
        <a:p>
          <a:endParaRPr lang="ru-RU"/>
        </a:p>
      </dgm:t>
    </dgm:pt>
    <dgm:pt modelId="{A89DDD01-416E-4C69-8349-5E5428F64D2B}" type="sibTrans" cxnId="{9E253C2E-F1B5-443B-A376-3E8239D4890E}">
      <dgm:prSet/>
      <dgm:spPr/>
      <dgm:t>
        <a:bodyPr/>
        <a:lstStyle/>
        <a:p>
          <a:endParaRPr lang="ru-RU"/>
        </a:p>
      </dgm:t>
    </dgm:pt>
    <dgm:pt modelId="{6806C7D8-20AA-4208-BA4A-74177B6422E7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Анкетирование родителей на тему «Развитие мелкой моторики у дошкольников»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AEEE24-363B-48C6-B555-4AA132593A4C}" type="parTrans" cxnId="{710727EF-2376-4D4D-A250-7BA6DB0F5DF3}">
      <dgm:prSet/>
      <dgm:spPr/>
      <dgm:t>
        <a:bodyPr/>
        <a:lstStyle/>
        <a:p>
          <a:endParaRPr lang="ru-RU"/>
        </a:p>
      </dgm:t>
    </dgm:pt>
    <dgm:pt modelId="{4571B486-A69A-486C-ACBE-D0AB840C79CF}" type="sibTrans" cxnId="{710727EF-2376-4D4D-A250-7BA6DB0F5DF3}">
      <dgm:prSet/>
      <dgm:spPr/>
      <dgm:t>
        <a:bodyPr/>
        <a:lstStyle/>
        <a:p>
          <a:endParaRPr lang="ru-RU"/>
        </a:p>
      </dgm:t>
    </dgm:pt>
    <dgm:pt modelId="{C3FEC289-5A04-407A-B0EE-16C307E247BB}">
      <dgm:prSet phldrT="[Текст]" custT="1"/>
      <dgm:spPr/>
      <dgm:t>
        <a:bodyPr/>
        <a:lstStyle/>
        <a:p>
          <a:pPr algn="ctr"/>
          <a:r>
            <a:rPr lang="ru-RU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Памятка: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«</a:t>
          </a:r>
          <a:r>
            <a:rPr lang="ru-RU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мелкой моторики рук у детей в домашних условиях»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0D11D8-4368-4A34-82CF-C057E7B4B3FD}" type="sibTrans" cxnId="{CCF77E2F-8DB9-4CA6-9E34-63EE5D318408}">
      <dgm:prSet/>
      <dgm:spPr/>
      <dgm:t>
        <a:bodyPr/>
        <a:lstStyle/>
        <a:p>
          <a:endParaRPr lang="ru-RU"/>
        </a:p>
      </dgm:t>
    </dgm:pt>
    <dgm:pt modelId="{C7396073-72EF-40F8-9865-1291A88587CB}" type="parTrans" cxnId="{CCF77E2F-8DB9-4CA6-9E34-63EE5D318408}">
      <dgm:prSet/>
      <dgm:spPr/>
      <dgm:t>
        <a:bodyPr/>
        <a:lstStyle/>
        <a:p>
          <a:endParaRPr lang="ru-RU"/>
        </a:p>
      </dgm:t>
    </dgm:pt>
    <dgm:pt modelId="{5FC691EB-184F-4147-907C-98E8247C7655}" type="pres">
      <dgm:prSet presAssocID="{9352932A-5B2E-43BF-80CB-81F9B0C7DD8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34E3F1-522B-4C96-A7BB-482D128E2EA7}" type="pres">
      <dgm:prSet presAssocID="{C25EEDD6-E571-4BC7-8DBA-34E1EA63A62A}" presName="comp" presStyleCnt="0"/>
      <dgm:spPr/>
    </dgm:pt>
    <dgm:pt modelId="{D0944D11-1003-4453-95EB-A74E72B6232A}" type="pres">
      <dgm:prSet presAssocID="{C25EEDD6-E571-4BC7-8DBA-34E1EA63A62A}" presName="box" presStyleLbl="node1" presStyleIdx="0" presStyleCnt="3" custScaleX="50976" custLinFactY="14099" custLinFactNeighborX="5082" custLinFactNeighborY="100000"/>
      <dgm:spPr/>
      <dgm:t>
        <a:bodyPr/>
        <a:lstStyle/>
        <a:p>
          <a:endParaRPr lang="ru-RU"/>
        </a:p>
      </dgm:t>
    </dgm:pt>
    <dgm:pt modelId="{167C508F-2466-4F75-A1FF-5F510ACE4545}" type="pres">
      <dgm:prSet presAssocID="{C25EEDD6-E571-4BC7-8DBA-34E1EA63A62A}" presName="img" presStyleLbl="fgImgPlace1" presStyleIdx="0" presStyleCnt="3" custScaleX="169601" custScaleY="173174" custLinFactY="64630" custLinFactNeighborX="-35947" custLinFactNeighborY="1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EB3E24E3-A6C8-4956-BFF2-46E2D6A24C4C}" type="pres">
      <dgm:prSet presAssocID="{C25EEDD6-E571-4BC7-8DBA-34E1EA63A62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ECEB6-1A3F-4096-9488-E9A51ECA751A}" type="pres">
      <dgm:prSet presAssocID="{A89DDD01-416E-4C69-8349-5E5428F64D2B}" presName="spacer" presStyleCnt="0"/>
      <dgm:spPr/>
    </dgm:pt>
    <dgm:pt modelId="{85C85DA1-AF27-4504-939D-6277EDB98CEF}" type="pres">
      <dgm:prSet presAssocID="{6806C7D8-20AA-4208-BA4A-74177B6422E7}" presName="comp" presStyleCnt="0"/>
      <dgm:spPr/>
    </dgm:pt>
    <dgm:pt modelId="{C4E8098F-0655-4CF7-AFE8-DB4CBCD9219D}" type="pres">
      <dgm:prSet presAssocID="{6806C7D8-20AA-4208-BA4A-74177B6422E7}" presName="box" presStyleLbl="node1" presStyleIdx="1" presStyleCnt="3" custScaleX="44263" custScaleY="124561" custLinFactNeighborX="8741" custLinFactNeighborY="96969"/>
      <dgm:spPr/>
      <dgm:t>
        <a:bodyPr/>
        <a:lstStyle/>
        <a:p>
          <a:endParaRPr lang="ru-RU"/>
        </a:p>
      </dgm:t>
    </dgm:pt>
    <dgm:pt modelId="{4AE7E863-552F-4E0A-B1FF-4D9557754F2C}" type="pres">
      <dgm:prSet presAssocID="{6806C7D8-20AA-4208-BA4A-74177B6422E7}" presName="img" presStyleLbl="fgImgPlace1" presStyleIdx="1" presStyleCnt="3" custAng="16200000" custScaleX="71810" custScaleY="376130" custLinFactY="32429" custLinFactNeighborX="-16217" custLinFactNeighborY="10000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21A51186-61B7-4101-BC5E-B6B22B2E291E}" type="pres">
      <dgm:prSet presAssocID="{6806C7D8-20AA-4208-BA4A-74177B6422E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AF225-5819-4FF7-833D-F08FC1DB523F}" type="pres">
      <dgm:prSet presAssocID="{4571B486-A69A-486C-ACBE-D0AB840C79CF}" presName="spacer" presStyleCnt="0"/>
      <dgm:spPr/>
    </dgm:pt>
    <dgm:pt modelId="{D3D76FBF-78AC-4EC7-ACBD-547D29FAA256}" type="pres">
      <dgm:prSet presAssocID="{C3FEC289-5A04-407A-B0EE-16C307E247BB}" presName="comp" presStyleCnt="0"/>
      <dgm:spPr/>
    </dgm:pt>
    <dgm:pt modelId="{BBC73254-545B-4E42-AC31-3634957999A6}" type="pres">
      <dgm:prSet presAssocID="{C3FEC289-5A04-407A-B0EE-16C307E247BB}" presName="box" presStyleLbl="node1" presStyleIdx="2" presStyleCnt="3" custScaleX="49810" custScaleY="130508" custLinFactNeighborX="4885" custLinFactNeighborY="22988"/>
      <dgm:spPr/>
      <dgm:t>
        <a:bodyPr/>
        <a:lstStyle/>
        <a:p>
          <a:endParaRPr lang="ru-RU"/>
        </a:p>
      </dgm:t>
    </dgm:pt>
    <dgm:pt modelId="{7866C0D3-1F18-412F-ADD4-5F504D3A66F2}" type="pres">
      <dgm:prSet presAssocID="{C3FEC289-5A04-407A-B0EE-16C307E247BB}" presName="img" presStyleLbl="fgImgPlace1" presStyleIdx="2" presStyleCnt="3" custAng="16200000" custScaleX="96680" custScaleY="415075" custLinFactNeighborX="-19668" custLinFactNeighborY="3679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75E42BA7-4E53-450D-8F27-06B83A7F5DD2}" type="pres">
      <dgm:prSet presAssocID="{C3FEC289-5A04-407A-B0EE-16C307E247B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253C2E-F1B5-443B-A376-3E8239D4890E}" srcId="{9352932A-5B2E-43BF-80CB-81F9B0C7DD81}" destId="{C25EEDD6-E571-4BC7-8DBA-34E1EA63A62A}" srcOrd="0" destOrd="0" parTransId="{9B7F1FBA-93A3-40B9-B335-A90D14CD1AB9}" sibTransId="{A89DDD01-416E-4C69-8349-5E5428F64D2B}"/>
    <dgm:cxn modelId="{8871DB53-676A-4167-BDBB-C5E574C996E3}" type="presOf" srcId="{C3FEC289-5A04-407A-B0EE-16C307E247BB}" destId="{75E42BA7-4E53-450D-8F27-06B83A7F5DD2}" srcOrd="1" destOrd="0" presId="urn:microsoft.com/office/officeart/2005/8/layout/vList4"/>
    <dgm:cxn modelId="{7D3B7258-7DAF-41D9-BD0C-EA67E861D0F9}" type="presOf" srcId="{6806C7D8-20AA-4208-BA4A-74177B6422E7}" destId="{21A51186-61B7-4101-BC5E-B6B22B2E291E}" srcOrd="1" destOrd="0" presId="urn:microsoft.com/office/officeart/2005/8/layout/vList4"/>
    <dgm:cxn modelId="{CB6BE87A-052C-4183-8CCA-F1D4CF7F81CE}" type="presOf" srcId="{C25EEDD6-E571-4BC7-8DBA-34E1EA63A62A}" destId="{EB3E24E3-A6C8-4956-BFF2-46E2D6A24C4C}" srcOrd="1" destOrd="0" presId="urn:microsoft.com/office/officeart/2005/8/layout/vList4"/>
    <dgm:cxn modelId="{710727EF-2376-4D4D-A250-7BA6DB0F5DF3}" srcId="{9352932A-5B2E-43BF-80CB-81F9B0C7DD81}" destId="{6806C7D8-20AA-4208-BA4A-74177B6422E7}" srcOrd="1" destOrd="0" parTransId="{69AEEE24-363B-48C6-B555-4AA132593A4C}" sibTransId="{4571B486-A69A-486C-ACBE-D0AB840C79CF}"/>
    <dgm:cxn modelId="{CCF77E2F-8DB9-4CA6-9E34-63EE5D318408}" srcId="{9352932A-5B2E-43BF-80CB-81F9B0C7DD81}" destId="{C3FEC289-5A04-407A-B0EE-16C307E247BB}" srcOrd="2" destOrd="0" parTransId="{C7396073-72EF-40F8-9865-1291A88587CB}" sibTransId="{220D11D8-4368-4A34-82CF-C057E7B4B3FD}"/>
    <dgm:cxn modelId="{5D1FE2E1-C682-4B27-BC48-D930A00D796B}" type="presOf" srcId="{C25EEDD6-E571-4BC7-8DBA-34E1EA63A62A}" destId="{D0944D11-1003-4453-95EB-A74E72B6232A}" srcOrd="0" destOrd="0" presId="urn:microsoft.com/office/officeart/2005/8/layout/vList4"/>
    <dgm:cxn modelId="{30E5D20D-EE12-4F9F-9C18-D33C9DC14882}" type="presOf" srcId="{C3FEC289-5A04-407A-B0EE-16C307E247BB}" destId="{BBC73254-545B-4E42-AC31-3634957999A6}" srcOrd="0" destOrd="0" presId="urn:microsoft.com/office/officeart/2005/8/layout/vList4"/>
    <dgm:cxn modelId="{68696246-36A4-4FD7-A688-7B5D1C1B69C3}" type="presOf" srcId="{6806C7D8-20AA-4208-BA4A-74177B6422E7}" destId="{C4E8098F-0655-4CF7-AFE8-DB4CBCD9219D}" srcOrd="0" destOrd="0" presId="urn:microsoft.com/office/officeart/2005/8/layout/vList4"/>
    <dgm:cxn modelId="{975EE3AA-78B4-4ED3-A119-C564B860BF96}" type="presOf" srcId="{9352932A-5B2E-43BF-80CB-81F9B0C7DD81}" destId="{5FC691EB-184F-4147-907C-98E8247C7655}" srcOrd="0" destOrd="0" presId="urn:microsoft.com/office/officeart/2005/8/layout/vList4"/>
    <dgm:cxn modelId="{32393144-15FD-4122-887A-23E08D15E184}" type="presParOf" srcId="{5FC691EB-184F-4147-907C-98E8247C7655}" destId="{8234E3F1-522B-4C96-A7BB-482D128E2EA7}" srcOrd="0" destOrd="0" presId="urn:microsoft.com/office/officeart/2005/8/layout/vList4"/>
    <dgm:cxn modelId="{0878932B-D014-4ED2-ACD0-729B056826E9}" type="presParOf" srcId="{8234E3F1-522B-4C96-A7BB-482D128E2EA7}" destId="{D0944D11-1003-4453-95EB-A74E72B6232A}" srcOrd="0" destOrd="0" presId="urn:microsoft.com/office/officeart/2005/8/layout/vList4"/>
    <dgm:cxn modelId="{3BA2C472-780C-45EC-8442-061D5C3E0161}" type="presParOf" srcId="{8234E3F1-522B-4C96-A7BB-482D128E2EA7}" destId="{167C508F-2466-4F75-A1FF-5F510ACE4545}" srcOrd="1" destOrd="0" presId="urn:microsoft.com/office/officeart/2005/8/layout/vList4"/>
    <dgm:cxn modelId="{FE6DC614-FE85-41FB-9AD9-8BFA44FCD544}" type="presParOf" srcId="{8234E3F1-522B-4C96-A7BB-482D128E2EA7}" destId="{EB3E24E3-A6C8-4956-BFF2-46E2D6A24C4C}" srcOrd="2" destOrd="0" presId="urn:microsoft.com/office/officeart/2005/8/layout/vList4"/>
    <dgm:cxn modelId="{FC95B050-DBA9-4D24-AD7B-768A044E6234}" type="presParOf" srcId="{5FC691EB-184F-4147-907C-98E8247C7655}" destId="{C4EECEB6-1A3F-4096-9488-E9A51ECA751A}" srcOrd="1" destOrd="0" presId="urn:microsoft.com/office/officeart/2005/8/layout/vList4"/>
    <dgm:cxn modelId="{3D5C46C2-FB3A-4F03-84ED-867DFEBD0D5B}" type="presParOf" srcId="{5FC691EB-184F-4147-907C-98E8247C7655}" destId="{85C85DA1-AF27-4504-939D-6277EDB98CEF}" srcOrd="2" destOrd="0" presId="urn:microsoft.com/office/officeart/2005/8/layout/vList4"/>
    <dgm:cxn modelId="{FF24DEE4-537B-4280-9FC6-D07848731694}" type="presParOf" srcId="{85C85DA1-AF27-4504-939D-6277EDB98CEF}" destId="{C4E8098F-0655-4CF7-AFE8-DB4CBCD9219D}" srcOrd="0" destOrd="0" presId="urn:microsoft.com/office/officeart/2005/8/layout/vList4"/>
    <dgm:cxn modelId="{B10D2DDB-1105-44EF-9D3A-5D26A8092C81}" type="presParOf" srcId="{85C85DA1-AF27-4504-939D-6277EDB98CEF}" destId="{4AE7E863-552F-4E0A-B1FF-4D9557754F2C}" srcOrd="1" destOrd="0" presId="urn:microsoft.com/office/officeart/2005/8/layout/vList4"/>
    <dgm:cxn modelId="{702373FE-8BCE-49B2-8573-0E74B7765B41}" type="presParOf" srcId="{85C85DA1-AF27-4504-939D-6277EDB98CEF}" destId="{21A51186-61B7-4101-BC5E-B6B22B2E291E}" srcOrd="2" destOrd="0" presId="urn:microsoft.com/office/officeart/2005/8/layout/vList4"/>
    <dgm:cxn modelId="{E9959A69-E654-4FE1-921F-B1BDC451A1EA}" type="presParOf" srcId="{5FC691EB-184F-4147-907C-98E8247C7655}" destId="{35AAF225-5819-4FF7-833D-F08FC1DB523F}" srcOrd="3" destOrd="0" presId="urn:microsoft.com/office/officeart/2005/8/layout/vList4"/>
    <dgm:cxn modelId="{AC40AEE2-057F-4768-9D98-20B430B1F7E3}" type="presParOf" srcId="{5FC691EB-184F-4147-907C-98E8247C7655}" destId="{D3D76FBF-78AC-4EC7-ACBD-547D29FAA256}" srcOrd="4" destOrd="0" presId="urn:microsoft.com/office/officeart/2005/8/layout/vList4"/>
    <dgm:cxn modelId="{D415C606-95F8-49EF-B13F-0F690B99C141}" type="presParOf" srcId="{D3D76FBF-78AC-4EC7-ACBD-547D29FAA256}" destId="{BBC73254-545B-4E42-AC31-3634957999A6}" srcOrd="0" destOrd="0" presId="urn:microsoft.com/office/officeart/2005/8/layout/vList4"/>
    <dgm:cxn modelId="{588C6E74-041D-486E-A0B5-3CE44E5C8FD2}" type="presParOf" srcId="{D3D76FBF-78AC-4EC7-ACBD-547D29FAA256}" destId="{7866C0D3-1F18-412F-ADD4-5F504D3A66F2}" srcOrd="1" destOrd="0" presId="urn:microsoft.com/office/officeart/2005/8/layout/vList4"/>
    <dgm:cxn modelId="{255DA87A-6E08-42FA-9092-10A69100DDE8}" type="presParOf" srcId="{D3D76FBF-78AC-4EC7-ACBD-547D29FAA256}" destId="{75E42BA7-4E53-450D-8F27-06B83A7F5DD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1A91D0-3213-4507-9D6A-EF4333AB91BF}">
      <dsp:nvSpPr>
        <dsp:cNvPr id="0" name=""/>
        <dsp:cNvSpPr/>
      </dsp:nvSpPr>
      <dsp:spPr>
        <a:xfrm>
          <a:off x="0" y="892807"/>
          <a:ext cx="6096000" cy="2006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B6F818-E058-46A3-8DEC-76F9EE30DDBD}">
      <dsp:nvSpPr>
        <dsp:cNvPr id="0" name=""/>
        <dsp:cNvSpPr/>
      </dsp:nvSpPr>
      <dsp:spPr>
        <a:xfrm>
          <a:off x="304502" y="52438"/>
          <a:ext cx="4263032" cy="987969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1.Возрастет речевая активность детей в разных видах деятельности</a:t>
          </a:r>
          <a:r>
            <a:rPr lang="ru-RU" sz="900" kern="1200" dirty="0" smtClean="0"/>
            <a:t>;</a:t>
          </a:r>
          <a:endParaRPr lang="ru-RU" sz="900" kern="1200" dirty="0"/>
        </a:p>
      </dsp:txBody>
      <dsp:txXfrm>
        <a:off x="352731" y="100667"/>
        <a:ext cx="4166574" cy="891511"/>
      </dsp:txXfrm>
    </dsp:sp>
    <dsp:sp modelId="{174DD2C0-B74C-4ECE-8DFA-D0DFED570C23}">
      <dsp:nvSpPr>
        <dsp:cNvPr id="0" name=""/>
        <dsp:cNvSpPr/>
      </dsp:nvSpPr>
      <dsp:spPr>
        <a:xfrm>
          <a:off x="0" y="1775101"/>
          <a:ext cx="6096000" cy="2568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11957"/>
              <a:satOff val="-1341"/>
              <a:lumOff val="85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FBB6CE-033C-4601-A59E-7373F0C411EC}">
      <dsp:nvSpPr>
        <dsp:cNvPr id="0" name=""/>
        <dsp:cNvSpPr/>
      </dsp:nvSpPr>
      <dsp:spPr>
        <a:xfrm>
          <a:off x="311390" y="1131524"/>
          <a:ext cx="4263032" cy="775254"/>
        </a:xfrm>
        <a:prstGeom prst="roundRect">
          <a:avLst/>
        </a:prstGeom>
        <a:solidFill>
          <a:schemeClr val="accent2">
            <a:shade val="80000"/>
            <a:hueOff val="-11957"/>
            <a:satOff val="-1341"/>
            <a:lumOff val="85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2.Активизируются психические процессы</a:t>
          </a:r>
          <a:r>
            <a:rPr lang="ru-RU" sz="900" kern="1200" dirty="0" smtClean="0">
              <a:solidFill>
                <a:schemeClr val="tx1"/>
              </a:solidFill>
            </a:rPr>
            <a:t>;</a:t>
          </a:r>
          <a:endParaRPr lang="ru-RU" sz="900" kern="1200" dirty="0">
            <a:solidFill>
              <a:schemeClr val="tx1"/>
            </a:solidFill>
          </a:endParaRPr>
        </a:p>
      </dsp:txBody>
      <dsp:txXfrm>
        <a:off x="349235" y="1169369"/>
        <a:ext cx="4187342" cy="699564"/>
      </dsp:txXfrm>
    </dsp:sp>
    <dsp:sp modelId="{FF380DCD-645D-4D00-92A4-D5E656199DE4}">
      <dsp:nvSpPr>
        <dsp:cNvPr id="0" name=""/>
        <dsp:cNvSpPr/>
      </dsp:nvSpPr>
      <dsp:spPr>
        <a:xfrm>
          <a:off x="0" y="2773004"/>
          <a:ext cx="60960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23915"/>
              <a:satOff val="-2683"/>
              <a:lumOff val="171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83832A-E269-4A21-AE26-4A6E7288858A}">
      <dsp:nvSpPr>
        <dsp:cNvPr id="0" name=""/>
        <dsp:cNvSpPr/>
      </dsp:nvSpPr>
      <dsp:spPr>
        <a:xfrm>
          <a:off x="304502" y="2086000"/>
          <a:ext cx="4263032" cy="834604"/>
        </a:xfrm>
        <a:prstGeom prst="roundRect">
          <a:avLst/>
        </a:prstGeom>
        <a:solidFill>
          <a:schemeClr val="accent2">
            <a:shade val="80000"/>
            <a:hueOff val="-23915"/>
            <a:satOff val="-2683"/>
            <a:lumOff val="171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3.Кисти рук детей и пальцы приобретут силу, хорошую подвижность и гибкость</a:t>
          </a:r>
          <a:r>
            <a:rPr lang="ru-RU" sz="800" kern="1200" dirty="0" smtClean="0"/>
            <a:t>;</a:t>
          </a:r>
          <a:endParaRPr lang="ru-RU" sz="800" kern="1200" dirty="0"/>
        </a:p>
      </dsp:txBody>
      <dsp:txXfrm>
        <a:off x="345244" y="2126742"/>
        <a:ext cx="4181548" cy="753120"/>
      </dsp:txXfrm>
    </dsp:sp>
    <dsp:sp modelId="{4CCF9348-D51A-4489-9610-A3BE765B92D1}">
      <dsp:nvSpPr>
        <dsp:cNvPr id="0" name=""/>
        <dsp:cNvSpPr/>
      </dsp:nvSpPr>
      <dsp:spPr>
        <a:xfrm>
          <a:off x="0" y="3759561"/>
          <a:ext cx="60960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8E59D4-E26A-49A9-8EBE-2E39465E25B2}">
      <dsp:nvSpPr>
        <dsp:cNvPr id="0" name=""/>
        <dsp:cNvSpPr/>
      </dsp:nvSpPr>
      <dsp:spPr>
        <a:xfrm>
          <a:off x="304502" y="3079004"/>
          <a:ext cx="4263032" cy="828157"/>
        </a:xfrm>
        <a:prstGeom prst="round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4.Сформируются умение самостоятельно выполнять движения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929" y="3119431"/>
        <a:ext cx="4182178" cy="747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AC4A83-68C7-4A36-9EEC-3AC0D36590BE}">
      <dsp:nvSpPr>
        <dsp:cNvPr id="0" name=""/>
        <dsp:cNvSpPr/>
      </dsp:nvSpPr>
      <dsp:spPr>
        <a:xfrm>
          <a:off x="0" y="886"/>
          <a:ext cx="6096000" cy="798332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1.Соколова Ю. А. Игры с пальчиками. – М.: ООО«ЭКСМО», 2006.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971" y="39857"/>
        <a:ext cx="6018058" cy="720390"/>
      </dsp:txXfrm>
    </dsp:sp>
    <dsp:sp modelId="{F3A66438-CA44-4D1A-8894-35C571BB9468}">
      <dsp:nvSpPr>
        <dsp:cNvPr id="0" name=""/>
        <dsp:cNvSpPr/>
      </dsp:nvSpPr>
      <dsp:spPr>
        <a:xfrm>
          <a:off x="0" y="812915"/>
          <a:ext cx="6096000" cy="798332"/>
        </a:xfrm>
        <a:prstGeom prst="roundRect">
          <a:avLst/>
        </a:prstGeom>
        <a:solidFill>
          <a:schemeClr val="accent2">
            <a:shade val="80000"/>
            <a:hueOff val="-8968"/>
            <a:satOff val="-1006"/>
            <a:lumOff val="64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«Энциклопедия </a:t>
          </a:r>
          <a:r>
            <a:rPr lang="ru-RU" sz="16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развивалок</a:t>
          </a: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 </a:t>
          </a:r>
          <a:r>
            <a:rPr lang="ru-RU" sz="16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под.ред</a:t>
          </a: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Т. Решетник, Е. </a:t>
          </a:r>
          <a:r>
            <a:rPr lang="ru-RU" sz="16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Анисина</a:t>
          </a: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др.-М.:ООО «ЭКСМО»,2011.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971" y="851886"/>
        <a:ext cx="6018058" cy="720390"/>
      </dsp:txXfrm>
    </dsp:sp>
    <dsp:sp modelId="{422E5712-B32B-4BB5-A5C3-87CD258729B2}">
      <dsp:nvSpPr>
        <dsp:cNvPr id="0" name=""/>
        <dsp:cNvSpPr/>
      </dsp:nvSpPr>
      <dsp:spPr>
        <a:xfrm>
          <a:off x="0" y="1624945"/>
          <a:ext cx="6096000" cy="798332"/>
        </a:xfrm>
        <a:prstGeom prst="roundRect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Большакова С. Е. Формирование мелкой моторики рук: Игры и упражнения. – М.: ТЦ «Сфера», 2006. 4. Ермакова И. А. Развиваем мелкую моторику у малышей. – СПб: Изд. дом «Литера», 2006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971" y="1663916"/>
        <a:ext cx="6018058" cy="720390"/>
      </dsp:txXfrm>
    </dsp:sp>
    <dsp:sp modelId="{6803FD5B-26EA-4DF8-A717-A459E58D1078}">
      <dsp:nvSpPr>
        <dsp:cNvPr id="0" name=""/>
        <dsp:cNvSpPr/>
      </dsp:nvSpPr>
      <dsp:spPr>
        <a:xfrm>
          <a:off x="0" y="2436975"/>
          <a:ext cx="6096000" cy="798332"/>
        </a:xfrm>
        <a:prstGeom prst="roundRect">
          <a:avLst/>
        </a:prstGeom>
        <a:solidFill>
          <a:schemeClr val="accent2">
            <a:shade val="80000"/>
            <a:hueOff val="-26904"/>
            <a:satOff val="-3018"/>
            <a:lumOff val="192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</a:t>
          </a:r>
          <a:r>
            <a:rPr lang="ru-RU" sz="16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Крупенчук</a:t>
          </a: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О. И. Пальчиковые игры. – СПб: Изд. дом «Литера», 2007.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971" y="2475946"/>
        <a:ext cx="6018058" cy="720390"/>
      </dsp:txXfrm>
    </dsp:sp>
    <dsp:sp modelId="{0F08410E-83C5-439A-97AE-D72C3B18ABF1}">
      <dsp:nvSpPr>
        <dsp:cNvPr id="0" name=""/>
        <dsp:cNvSpPr/>
      </dsp:nvSpPr>
      <dsp:spPr>
        <a:xfrm>
          <a:off x="0" y="3249005"/>
          <a:ext cx="6096000" cy="798332"/>
        </a:xfrm>
        <a:prstGeom prst="round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Тимофеева Е. Ю., Чернова Е. И. Пальчиковые шаги. Упражнения на развитие мелкой моторики. – СПб: Корона-Век, 2007.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971" y="3287976"/>
        <a:ext cx="6018058" cy="7203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04A31-BC38-4B87-8602-066F504A72B5}">
      <dsp:nvSpPr>
        <dsp:cNvPr id="0" name=""/>
        <dsp:cNvSpPr/>
      </dsp:nvSpPr>
      <dsp:spPr>
        <a:xfrm>
          <a:off x="12944" y="1427590"/>
          <a:ext cx="1607661" cy="48797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«Чудесный мешочек»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944" y="1427590"/>
        <a:ext cx="1607661" cy="487971"/>
      </dsp:txXfrm>
    </dsp:sp>
    <dsp:sp modelId="{067CEAA1-30F3-4E30-844F-0A4834BDCC86}">
      <dsp:nvSpPr>
        <dsp:cNvPr id="0" name=""/>
        <dsp:cNvSpPr/>
      </dsp:nvSpPr>
      <dsp:spPr>
        <a:xfrm>
          <a:off x="12944" y="1915562"/>
          <a:ext cx="1607661" cy="29935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Определять на ощупь предметы, развивать тактильные ощущения.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944" y="1915562"/>
        <a:ext cx="1607661" cy="2993551"/>
      </dsp:txXfrm>
    </dsp:sp>
    <dsp:sp modelId="{71EFB535-3204-4272-9213-2310B5A99B66}">
      <dsp:nvSpPr>
        <dsp:cNvPr id="0" name=""/>
        <dsp:cNvSpPr/>
      </dsp:nvSpPr>
      <dsp:spPr>
        <a:xfrm>
          <a:off x="1845678" y="1427590"/>
          <a:ext cx="1607661" cy="487971"/>
        </a:xfrm>
        <a:prstGeom prst="rect">
          <a:avLst/>
        </a:prstGeom>
        <a:solidFill>
          <a:schemeClr val="accent2">
            <a:shade val="80000"/>
            <a:hueOff val="-8968"/>
            <a:satOff val="-1006"/>
            <a:lumOff val="6420"/>
            <a:alphaOff val="0"/>
          </a:schemeClr>
        </a:solidFill>
        <a:ln w="25400" cap="flat" cmpd="sng" algn="ctr">
          <a:solidFill>
            <a:schemeClr val="accent2">
              <a:shade val="80000"/>
              <a:hueOff val="-8968"/>
              <a:satOff val="-1006"/>
              <a:lumOff val="64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«Цветные колечки», «Пирамидка»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45678" y="1427590"/>
        <a:ext cx="1607661" cy="487971"/>
      </dsp:txXfrm>
    </dsp:sp>
    <dsp:sp modelId="{25AD61D9-2D30-4AB0-932D-975919162D5E}">
      <dsp:nvSpPr>
        <dsp:cNvPr id="0" name=""/>
        <dsp:cNvSpPr/>
      </dsp:nvSpPr>
      <dsp:spPr>
        <a:xfrm>
          <a:off x="1845678" y="1915562"/>
          <a:ext cx="1607661" cy="29935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детей в нанизывании колец на стержень.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глазомер. Знакомить с цветом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1845678" y="1915562"/>
        <a:ext cx="1607661" cy="2993551"/>
      </dsp:txXfrm>
    </dsp:sp>
    <dsp:sp modelId="{8E3B419F-02BC-4CD0-BBC0-F0048289A894}">
      <dsp:nvSpPr>
        <dsp:cNvPr id="0" name=""/>
        <dsp:cNvSpPr/>
      </dsp:nvSpPr>
      <dsp:spPr>
        <a:xfrm>
          <a:off x="3678413" y="1427590"/>
          <a:ext cx="1607661" cy="487971"/>
        </a:xfrm>
        <a:prstGeom prst="rect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 w="25400" cap="flat" cmpd="sng" algn="ctr">
          <a:solidFill>
            <a:schemeClr val="accent2">
              <a:shade val="80000"/>
              <a:hueOff val="-17936"/>
              <a:satOff val="-2012"/>
              <a:lumOff val="128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Перекладывание из одной емкости в другую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8413" y="1427590"/>
        <a:ext cx="1607661" cy="487971"/>
      </dsp:txXfrm>
    </dsp:sp>
    <dsp:sp modelId="{47A406D5-641D-460C-BC73-F12A026A544F}">
      <dsp:nvSpPr>
        <dsp:cNvPr id="0" name=""/>
        <dsp:cNvSpPr/>
      </dsp:nvSpPr>
      <dsp:spPr>
        <a:xfrm>
          <a:off x="3678413" y="1915562"/>
          <a:ext cx="1607661" cy="29935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умения действовать по указанию педагога-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брать большим и указательным пальцем фасоль. Развивать гибкость пальцев.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8413" y="1915562"/>
        <a:ext cx="1607661" cy="2993551"/>
      </dsp:txXfrm>
    </dsp:sp>
    <dsp:sp modelId="{2F4114BD-64D1-466D-91EA-B2224C1B9714}">
      <dsp:nvSpPr>
        <dsp:cNvPr id="0" name=""/>
        <dsp:cNvSpPr/>
      </dsp:nvSpPr>
      <dsp:spPr>
        <a:xfrm>
          <a:off x="5511147" y="1427590"/>
          <a:ext cx="1607661" cy="487971"/>
        </a:xfrm>
        <a:prstGeom prst="rect">
          <a:avLst/>
        </a:prstGeom>
        <a:solidFill>
          <a:schemeClr val="accent2">
            <a:shade val="80000"/>
            <a:hueOff val="-26904"/>
            <a:satOff val="-3018"/>
            <a:lumOff val="19260"/>
            <a:alphaOff val="0"/>
          </a:schemeClr>
        </a:solidFill>
        <a:ln w="25400" cap="flat" cmpd="sng" algn="ctr">
          <a:solidFill>
            <a:schemeClr val="accent2">
              <a:shade val="80000"/>
              <a:hueOff val="-26904"/>
              <a:satOff val="-3018"/>
              <a:lumOff val="19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«Сухой бассейн»»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11147" y="1427590"/>
        <a:ext cx="1607661" cy="487971"/>
      </dsp:txXfrm>
    </dsp:sp>
    <dsp:sp modelId="{F18FFD45-564F-4E21-9E1B-A7A91E61C0FD}">
      <dsp:nvSpPr>
        <dsp:cNvPr id="0" name=""/>
        <dsp:cNvSpPr/>
      </dsp:nvSpPr>
      <dsp:spPr>
        <a:xfrm>
          <a:off x="5511147" y="1915562"/>
          <a:ext cx="1607661" cy="29935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умения находить мелкие игрушки в «сухом бассейне».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11147" y="1915562"/>
        <a:ext cx="1607661" cy="2993551"/>
      </dsp:txXfrm>
    </dsp:sp>
    <dsp:sp modelId="{005B3B9A-E825-42E8-A1AE-CA446FD42036}">
      <dsp:nvSpPr>
        <dsp:cNvPr id="0" name=""/>
        <dsp:cNvSpPr/>
      </dsp:nvSpPr>
      <dsp:spPr>
        <a:xfrm>
          <a:off x="7356826" y="1417748"/>
          <a:ext cx="1607661" cy="487971"/>
        </a:xfrm>
        <a:prstGeom prst="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«Прищепки</a:t>
          </a:r>
          <a:r>
            <a:rPr lang="ru-RU" sz="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56826" y="1417748"/>
        <a:ext cx="1607661" cy="487971"/>
      </dsp:txXfrm>
    </dsp:sp>
    <dsp:sp modelId="{09C9A420-FC61-40EE-96BC-C8076A70C1B7}">
      <dsp:nvSpPr>
        <dsp:cNvPr id="0" name=""/>
        <dsp:cNvSpPr/>
      </dsp:nvSpPr>
      <dsp:spPr>
        <a:xfrm>
          <a:off x="7343882" y="1915562"/>
          <a:ext cx="1607661" cy="29935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Способствовать формированию умений пользоваться прищепками, держать прищепку тремя пальцами , сжимать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разжимать ее.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43882" y="1915562"/>
        <a:ext cx="1607661" cy="29935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04E686-1E80-43AC-875A-98300C08807C}">
      <dsp:nvSpPr>
        <dsp:cNvPr id="0" name=""/>
        <dsp:cNvSpPr/>
      </dsp:nvSpPr>
      <dsp:spPr>
        <a:xfrm>
          <a:off x="4016" y="1547968"/>
          <a:ext cx="1539733" cy="574589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«Пальчиковая гимнастика «Семья»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16" y="1547968"/>
        <a:ext cx="1539733" cy="574589"/>
      </dsp:txXfrm>
    </dsp:sp>
    <dsp:sp modelId="{6DCB31AF-F246-4A7C-A244-A8326406C529}">
      <dsp:nvSpPr>
        <dsp:cNvPr id="0" name=""/>
        <dsp:cNvSpPr/>
      </dsp:nvSpPr>
      <dsp:spPr>
        <a:xfrm>
          <a:off x="4016" y="2122557"/>
          <a:ext cx="1539733" cy="2810193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Собирать пальчики в ладошку и разгибать поочередно, начиная с мизинца.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16" y="2122557"/>
        <a:ext cx="1539733" cy="2810193"/>
      </dsp:txXfrm>
    </dsp:sp>
    <dsp:sp modelId="{869AF895-98EE-4BAB-9436-7A755A6C4D1D}">
      <dsp:nvSpPr>
        <dsp:cNvPr id="0" name=""/>
        <dsp:cNvSpPr/>
      </dsp:nvSpPr>
      <dsp:spPr>
        <a:xfrm>
          <a:off x="1759312" y="1547968"/>
          <a:ext cx="1539733" cy="574589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Подвижная игра «Зарядка»-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59312" y="1547968"/>
        <a:ext cx="1539733" cy="574589"/>
      </dsp:txXfrm>
    </dsp:sp>
    <dsp:sp modelId="{7E865813-D3C6-4B10-AC57-3965322B3DA7}">
      <dsp:nvSpPr>
        <dsp:cNvPr id="0" name=""/>
        <dsp:cNvSpPr/>
      </dsp:nvSpPr>
      <dsp:spPr>
        <a:xfrm>
          <a:off x="1759312" y="2122557"/>
          <a:ext cx="1539733" cy="2810193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детей в выполнении движений, согласно тексту.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59312" y="2122557"/>
        <a:ext cx="1539733" cy="2810193"/>
      </dsp:txXfrm>
    </dsp:sp>
    <dsp:sp modelId="{FC6DA3CB-E379-4F32-BDB0-6DC0B327BEA6}">
      <dsp:nvSpPr>
        <dsp:cNvPr id="0" name=""/>
        <dsp:cNvSpPr/>
      </dsp:nvSpPr>
      <dsp:spPr>
        <a:xfrm>
          <a:off x="3514609" y="1547968"/>
          <a:ext cx="1539733" cy="574589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Пальчиковая гимнастика «Сорока – сорока»-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4609" y="1547968"/>
        <a:ext cx="1539733" cy="574589"/>
      </dsp:txXfrm>
    </dsp:sp>
    <dsp:sp modelId="{A2480F86-4179-4FFD-89CB-FE23E91B7C85}">
      <dsp:nvSpPr>
        <dsp:cNvPr id="0" name=""/>
        <dsp:cNvSpPr/>
      </dsp:nvSpPr>
      <dsp:spPr>
        <a:xfrm>
          <a:off x="3514609" y="2122557"/>
          <a:ext cx="1539733" cy="2810193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Выполнять круговые движения по ладони левой рук указательным пальцем правой руки, по очереди загибать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 пальчики, кроме большого.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4609" y="2122557"/>
        <a:ext cx="1539733" cy="2810193"/>
      </dsp:txXfrm>
    </dsp:sp>
    <dsp:sp modelId="{8CFDCC05-6D42-427F-8786-E0BE0C0C8FA1}">
      <dsp:nvSpPr>
        <dsp:cNvPr id="0" name=""/>
        <dsp:cNvSpPr/>
      </dsp:nvSpPr>
      <dsp:spPr>
        <a:xfrm>
          <a:off x="5269905" y="1547968"/>
          <a:ext cx="1539733" cy="574589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3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Самомассаж «Ручки греем»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69905" y="1547968"/>
        <a:ext cx="1539733" cy="574589"/>
      </dsp:txXfrm>
    </dsp:sp>
    <dsp:sp modelId="{3212EED9-E43A-49B3-934A-CF3342508CD1}">
      <dsp:nvSpPr>
        <dsp:cNvPr id="0" name=""/>
        <dsp:cNvSpPr/>
      </dsp:nvSpPr>
      <dsp:spPr>
        <a:xfrm>
          <a:off x="5269905" y="2122557"/>
          <a:ext cx="1539733" cy="2810193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умения выполнять движения по внешней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стороне ладони.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69905" y="2122557"/>
        <a:ext cx="1539733" cy="2810193"/>
      </dsp:txXfrm>
    </dsp:sp>
    <dsp:sp modelId="{A4F931D8-4D11-4948-A7C2-FCD61D66B3A8}">
      <dsp:nvSpPr>
        <dsp:cNvPr id="0" name=""/>
        <dsp:cNvSpPr/>
      </dsp:nvSpPr>
      <dsp:spPr>
        <a:xfrm>
          <a:off x="7025201" y="1547968"/>
          <a:ext cx="1539733" cy="574589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Игра» Художник»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25201" y="1547968"/>
        <a:ext cx="1539733" cy="574589"/>
      </dsp:txXfrm>
    </dsp:sp>
    <dsp:sp modelId="{3C762EA9-1DD6-4237-B536-F3EC404332BF}">
      <dsp:nvSpPr>
        <dsp:cNvPr id="0" name=""/>
        <dsp:cNvSpPr/>
      </dsp:nvSpPr>
      <dsp:spPr>
        <a:xfrm>
          <a:off x="7025201" y="2122557"/>
          <a:ext cx="1539733" cy="2810193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умения рисовать с помощью волшебной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палочки или пальчиком.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25201" y="2122557"/>
        <a:ext cx="1539733" cy="28101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CEA1EB-64EC-4C3F-A2F7-43E04E7AE3F8}">
      <dsp:nvSpPr>
        <dsp:cNvPr id="0" name=""/>
        <dsp:cNvSpPr/>
      </dsp:nvSpPr>
      <dsp:spPr>
        <a:xfrm>
          <a:off x="4084" y="1437871"/>
          <a:ext cx="1565611" cy="1105966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Пальчиковая гимнастика «Новогодние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игрушки»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84" y="1437871"/>
        <a:ext cx="1565611" cy="1105966"/>
      </dsp:txXfrm>
    </dsp:sp>
    <dsp:sp modelId="{423F8E99-E444-46A8-BF94-9D6972E0635A}">
      <dsp:nvSpPr>
        <dsp:cNvPr id="0" name=""/>
        <dsp:cNvSpPr/>
      </dsp:nvSpPr>
      <dsp:spPr>
        <a:xfrm>
          <a:off x="4084" y="2303976"/>
          <a:ext cx="1565611" cy="28108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в поочередном соединении большого пальчика с остальными левой и правой рукой вместе.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84" y="2303976"/>
        <a:ext cx="1565611" cy="2810880"/>
      </dsp:txXfrm>
    </dsp:sp>
    <dsp:sp modelId="{2F7594DC-07D9-43CC-8C17-B8908B12487D}">
      <dsp:nvSpPr>
        <dsp:cNvPr id="0" name=""/>
        <dsp:cNvSpPr/>
      </dsp:nvSpPr>
      <dsp:spPr>
        <a:xfrm>
          <a:off x="1788881" y="1494508"/>
          <a:ext cx="1565611" cy="879416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Конструирование «Башенка»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88881" y="1494508"/>
        <a:ext cx="1565611" cy="879416"/>
      </dsp:txXfrm>
    </dsp:sp>
    <dsp:sp modelId="{65F6AB6D-6344-4154-BA75-FE86B5D13ED5}">
      <dsp:nvSpPr>
        <dsp:cNvPr id="0" name=""/>
        <dsp:cNvSpPr/>
      </dsp:nvSpPr>
      <dsp:spPr>
        <a:xfrm>
          <a:off x="1788881" y="2247339"/>
          <a:ext cx="1565611" cy="28108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Привлекать детей к конструированию башенки. Знакомить с деталями строительного материала.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88881" y="2247339"/>
        <a:ext cx="1565611" cy="2810880"/>
      </dsp:txXfrm>
    </dsp:sp>
    <dsp:sp modelId="{7B3B8AF8-979D-4810-ABF8-57EEDF240727}">
      <dsp:nvSpPr>
        <dsp:cNvPr id="0" name=""/>
        <dsp:cNvSpPr/>
      </dsp:nvSpPr>
      <dsp:spPr>
        <a:xfrm>
          <a:off x="3573678" y="1557801"/>
          <a:ext cx="1565611" cy="626244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Д/и «Рисуем на крупе»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3678" y="1557801"/>
        <a:ext cx="1565611" cy="626244"/>
      </dsp:txXfrm>
    </dsp:sp>
    <dsp:sp modelId="{B9B327DD-6C24-40F6-8666-6E7736E8CA95}">
      <dsp:nvSpPr>
        <dsp:cNvPr id="0" name=""/>
        <dsp:cNvSpPr/>
      </dsp:nvSpPr>
      <dsp:spPr>
        <a:xfrm>
          <a:off x="3573678" y="2184046"/>
          <a:ext cx="1565611" cy="28108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Укреплять и развивать мелкую моторику пальцев рук.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3678" y="2184046"/>
        <a:ext cx="1565611" cy="2810880"/>
      </dsp:txXfrm>
    </dsp:sp>
    <dsp:sp modelId="{9953EAD5-EFBC-44DA-B47C-79B97C93430B}">
      <dsp:nvSpPr>
        <dsp:cNvPr id="0" name=""/>
        <dsp:cNvSpPr/>
      </dsp:nvSpPr>
      <dsp:spPr>
        <a:xfrm>
          <a:off x="5358475" y="1557801"/>
          <a:ext cx="1565611" cy="626244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3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Настольная игра «Мозаика»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58475" y="1557801"/>
        <a:ext cx="1565611" cy="626244"/>
      </dsp:txXfrm>
    </dsp:sp>
    <dsp:sp modelId="{EC8347DA-4D2A-476E-9AFD-08BA87F52563}">
      <dsp:nvSpPr>
        <dsp:cNvPr id="0" name=""/>
        <dsp:cNvSpPr/>
      </dsp:nvSpPr>
      <dsp:spPr>
        <a:xfrm>
          <a:off x="5358475" y="2184046"/>
          <a:ext cx="1565611" cy="28108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Развивать координацию движений пальцев ведущей руки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58475" y="2184046"/>
        <a:ext cx="1565611" cy="2810880"/>
      </dsp:txXfrm>
    </dsp:sp>
    <dsp:sp modelId="{47F7A687-F581-4C4A-A428-1DF27293A65A}">
      <dsp:nvSpPr>
        <dsp:cNvPr id="0" name=""/>
        <dsp:cNvSpPr/>
      </dsp:nvSpPr>
      <dsp:spPr>
        <a:xfrm>
          <a:off x="7143272" y="1557801"/>
          <a:ext cx="1565611" cy="626244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Подвижная игра «Лохматый пес»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43272" y="1557801"/>
        <a:ext cx="1565611" cy="626244"/>
      </dsp:txXfrm>
    </dsp:sp>
    <dsp:sp modelId="{D43F7FE7-625B-42BA-B81E-8C745CAD1EB8}">
      <dsp:nvSpPr>
        <dsp:cNvPr id="0" name=""/>
        <dsp:cNvSpPr/>
      </dsp:nvSpPr>
      <dsp:spPr>
        <a:xfrm>
          <a:off x="7143272" y="2184046"/>
          <a:ext cx="1565611" cy="28108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Упражнять в выполнении движений, согласно тексту.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43272" y="2184046"/>
        <a:ext cx="1565611" cy="28108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44D11-1003-4453-95EB-A74E72B6232A}">
      <dsp:nvSpPr>
        <dsp:cNvPr id="0" name=""/>
        <dsp:cNvSpPr/>
      </dsp:nvSpPr>
      <dsp:spPr>
        <a:xfrm>
          <a:off x="3941333" y="1090956"/>
          <a:ext cx="4478229" cy="818001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Консультация для родителей «Игры и упражнения для развития мелкой моторики»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78678" y="1090956"/>
        <a:ext cx="3540885" cy="818001"/>
      </dsp:txXfrm>
    </dsp:sp>
    <dsp:sp modelId="{167C508F-2466-4F75-A1FF-5F510ACE4545}">
      <dsp:nvSpPr>
        <dsp:cNvPr id="0" name=""/>
        <dsp:cNvSpPr/>
      </dsp:nvSpPr>
      <dsp:spPr>
        <a:xfrm>
          <a:off x="180278" y="1077340"/>
          <a:ext cx="2979881" cy="113325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8098F-0655-4CF7-AFE8-DB4CBCD9219D}">
      <dsp:nvSpPr>
        <dsp:cNvPr id="0" name=""/>
        <dsp:cNvSpPr/>
      </dsp:nvSpPr>
      <dsp:spPr>
        <a:xfrm>
          <a:off x="4275532" y="2729503"/>
          <a:ext cx="3888493" cy="101891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Анкетирование родителей на тему «Развитие мелкой моторики у дошкольников»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89437" y="2729503"/>
        <a:ext cx="3074587" cy="1018910"/>
      </dsp:txXfrm>
    </dsp:sp>
    <dsp:sp modelId="{4AE7E863-552F-4E0A-B1FF-4D9557754F2C}">
      <dsp:nvSpPr>
        <dsp:cNvPr id="0" name=""/>
        <dsp:cNvSpPr/>
      </dsp:nvSpPr>
      <dsp:spPr>
        <a:xfrm rot="16200000">
          <a:off x="1103912" y="2081668"/>
          <a:ext cx="1261698" cy="246139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C73254-545B-4E42-AC31-3634957999A6}">
      <dsp:nvSpPr>
        <dsp:cNvPr id="0" name=""/>
        <dsp:cNvSpPr/>
      </dsp:nvSpPr>
      <dsp:spPr>
        <a:xfrm>
          <a:off x="3680547" y="4770640"/>
          <a:ext cx="4375796" cy="106755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Памятка: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«</a:t>
          </a:r>
          <a:r>
            <a:rPr lang="ru-RU" sz="18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мелкой моторики рук у детей в домашних условиях»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96451" y="4770640"/>
        <a:ext cx="3459892" cy="1067556"/>
      </dsp:txXfrm>
    </dsp:sp>
    <dsp:sp modelId="{7866C0D3-1F18-412F-ADD4-5F504D3A66F2}">
      <dsp:nvSpPr>
        <dsp:cNvPr id="0" name=""/>
        <dsp:cNvSpPr/>
      </dsp:nvSpPr>
      <dsp:spPr>
        <a:xfrm rot="16200000">
          <a:off x="812212" y="3999056"/>
          <a:ext cx="1698662" cy="271625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235D8-A81B-4989-9712-7C354ED8C5A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73FEB-88A4-4CF2-BFE3-CDBE43D16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423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066"/>
            <a:ext cx="926971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340768"/>
            <a:ext cx="8588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работе по самообразованию за 1 полугодие 2021-2022 уч. год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3" y="2852936"/>
            <a:ext cx="7848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 по средствам пальчиковых игр».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229200"/>
            <a:ext cx="2994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Касьянова В.С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14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1920" y="692696"/>
            <a:ext cx="1227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245547822"/>
              </p:ext>
            </p:extLst>
          </p:nvPr>
        </p:nvGraphicFramePr>
        <p:xfrm>
          <a:off x="395536" y="260648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5132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4036"/>
            <a:ext cx="3707904" cy="27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05064"/>
            <a:ext cx="3096344" cy="2232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618" y="1134036"/>
            <a:ext cx="3415408" cy="2736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9" y="4005064"/>
            <a:ext cx="2952328" cy="22322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366" y="4005064"/>
            <a:ext cx="172532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95936" y="620688"/>
            <a:ext cx="1352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00315411"/>
              </p:ext>
            </p:extLst>
          </p:nvPr>
        </p:nvGraphicFramePr>
        <p:xfrm>
          <a:off x="251520" y="188640"/>
          <a:ext cx="8712968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79436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4" y="1268760"/>
            <a:ext cx="3672408" cy="27809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268760"/>
            <a:ext cx="2088232" cy="27809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268760"/>
            <a:ext cx="2266568" cy="27809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4" y="4293096"/>
            <a:ext cx="3084399" cy="20436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82" y="4162772"/>
            <a:ext cx="185167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05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9" y="548680"/>
            <a:ext cx="3751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08185754"/>
              </p:ext>
            </p:extLst>
          </p:nvPr>
        </p:nvGraphicFramePr>
        <p:xfrm>
          <a:off x="251520" y="116632"/>
          <a:ext cx="8784976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4441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3068960"/>
            <a:ext cx="43971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267753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7310945"/>
          </a:xfrm>
        </p:spPr>
      </p:pic>
      <p:sp>
        <p:nvSpPr>
          <p:cNvPr id="5" name="TextBox 4"/>
          <p:cNvSpPr txBox="1"/>
          <p:nvPr/>
        </p:nvSpPr>
        <p:spPr>
          <a:xfrm>
            <a:off x="3347864" y="683367"/>
            <a:ext cx="2488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3" y="1145032"/>
            <a:ext cx="82089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начальном этапе жизни именно мелкая моторика отражает то, как развивается ребенок, свидетельствует о его интеллектуальных способностях. Дети с плохо развитой ручной моторикой неловко держат ложку, карандаш, не могут застегивать пуговицы, шнуровать ботинки.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Таким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возможности освоения мира детьми оказываются обедненными. Дети часто чувствуют себя несостоятельными в элементарных действиях, доступных сверстникам. И, конечно, в дошкольном возрасте работа по развитию мелкой моторики и координации движений руки должна стать важной частью развития детской речи, формирования навыков самообслуживания.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Игры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пальчиками создают благоприятный эмоциональный фон, развивают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подражать взрослому, учат вслушиваться и понимать смысл речи, повышают речевую активность ребёнка.   Малыш учится концентрировать своё внимание и правильно его распределять.   В результате пальчиковых упражнений кисти рук и пальцы приобретут силу, хорошую подвижность и гибкость, а это в дальнейшем облегчит овладение навыком письма.</a:t>
            </a:r>
          </a:p>
        </p:txBody>
      </p:sp>
    </p:spTree>
    <p:extLst>
      <p:ext uri="{BB962C8B-B14F-4D97-AF65-F5344CB8AC3E}">
        <p14:creationId xmlns:p14="http://schemas.microsoft.com/office/powerpoint/2010/main" val="224729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211553"/>
          </a:xfrm>
        </p:spPr>
      </p:pic>
      <p:sp>
        <p:nvSpPr>
          <p:cNvPr id="5" name="TextBox 4"/>
          <p:cNvSpPr txBox="1"/>
          <p:nvPr/>
        </p:nvSpPr>
        <p:spPr>
          <a:xfrm>
            <a:off x="3707904" y="764704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5" y="1556792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мелкую моторику и координацию движений рук у детей дошкольного возраста через различные виды деятельности.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68960"/>
            <a:ext cx="5760640" cy="343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34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5520" cy="6858000"/>
          </a:xfrm>
        </p:spPr>
      </p:pic>
      <p:sp>
        <p:nvSpPr>
          <p:cNvPr id="5" name="TextBox 4"/>
          <p:cNvSpPr txBox="1"/>
          <p:nvPr/>
        </p:nvSpPr>
        <p:spPr>
          <a:xfrm flipH="1">
            <a:off x="1907705" y="559590"/>
            <a:ext cx="1800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772816"/>
            <a:ext cx="76328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Улучшить координацию и точность движений рук, гибкость рук;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2. Улучшить мелкую моторику пальцев, кистей рук;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3. Улучшить общую двигательную активность;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4. Содействовать нормализации речевой функции;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5. Развивать воображение, логическое мышление, произвольное внимание, зрительное и с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слуховое восприятие;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 6. Создавать эмоционально-комфортную обстановку в общении со сверстниками и взрослыми.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Совершенствовать предметно-развивающую среду группы для развития мелкой моторики.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8640"/>
            <a:ext cx="3672408" cy="1512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386" y="4912137"/>
            <a:ext cx="220669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7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5856" y="620688"/>
            <a:ext cx="2668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060848"/>
            <a:ext cx="62521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 воспитателя с детьми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-индивидуальная работа с детьми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-свободная самостоятельная деятельность самих детей.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429000"/>
            <a:ext cx="460851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9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692696"/>
            <a:ext cx="4657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49235920"/>
              </p:ext>
            </p:extLst>
          </p:nvPr>
        </p:nvGraphicFramePr>
        <p:xfrm>
          <a:off x="251520" y="162460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654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59832" y="548680"/>
            <a:ext cx="1527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180" y="1484784"/>
            <a:ext cx="9241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 изучение методической литературы.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выход: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план работы по самообразованию.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Изучена методическая литература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476140070"/>
              </p:ext>
            </p:extLst>
          </p:nvPr>
        </p:nvGraphicFramePr>
        <p:xfrm>
          <a:off x="395536" y="2480122"/>
          <a:ext cx="6096000" cy="4048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621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75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5857" y="69269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906678390"/>
              </p:ext>
            </p:extLst>
          </p:nvPr>
        </p:nvGraphicFramePr>
        <p:xfrm>
          <a:off x="179512" y="332656"/>
          <a:ext cx="8964488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755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75" y="1124744"/>
            <a:ext cx="2305933" cy="2880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0" y="3739403"/>
            <a:ext cx="2283718" cy="30870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124744"/>
            <a:ext cx="2016224" cy="2663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28" y="3792241"/>
            <a:ext cx="1944216" cy="25918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48989"/>
            <a:ext cx="1921621" cy="26146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936047"/>
            <a:ext cx="309012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3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671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Ы</cp:lastModifiedBy>
  <cp:revision>32</cp:revision>
  <dcterms:created xsi:type="dcterms:W3CDTF">2022-01-22T14:25:36Z</dcterms:created>
  <dcterms:modified xsi:type="dcterms:W3CDTF">2022-01-24T15:10:51Z</dcterms:modified>
</cp:coreProperties>
</file>