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3" r:id="rId6"/>
    <p:sldId id="266" r:id="rId7"/>
    <p:sldId id="267" r:id="rId8"/>
    <p:sldId id="265" r:id="rId9"/>
    <p:sldId id="268" r:id="rId10"/>
    <p:sldId id="258" r:id="rId1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7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84" autoAdjust="0"/>
  </p:normalViewPr>
  <p:slideViewPr>
    <p:cSldViewPr>
      <p:cViewPr varScale="1">
        <p:scale>
          <a:sx n="82" d="100"/>
          <a:sy n="82" d="100"/>
        </p:scale>
        <p:origin x="576"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altLang="zh-CN"/>
              <a:t>Образец заголовка</a:t>
            </a:r>
            <a:endParaRPr lang="zh-CN"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ltLang="zh-CN"/>
              <a:t>Образец подзаголовка</a:t>
            </a:r>
            <a:endParaRPr lang="zh-CN" altLang="en-US"/>
          </a:p>
        </p:txBody>
      </p:sp>
      <p:sp>
        <p:nvSpPr>
          <p:cNvPr id="4" name="Date Placeholder 3"/>
          <p:cNvSpPr>
            <a:spLocks noGrp="1"/>
          </p:cNvSpPr>
          <p:nvPr>
            <p:ph type="dt" sz="half" idx="10"/>
          </p:nvPr>
        </p:nvSpPr>
        <p:spPr/>
        <p:txBody>
          <a:bodyPr/>
          <a:lstStyle>
            <a:lvl1pPr>
              <a:defRPr/>
            </a:lvl1pPr>
          </a:lstStyle>
          <a:p>
            <a:fld id="{188B73E4-27A6-4BB8-9243-D524F9DF9657}" type="datetimeFigureOut">
              <a:rPr lang="zh-CN" altLang="en-US"/>
              <a:pPr/>
              <a:t>2022/11/1</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6F2E9622-213D-4409-80AB-889A847148A1}" type="slidenum">
              <a:rPr lang="zh-CN" altLang="en-US"/>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ltLang="zh-CN"/>
              <a:t>Образец заголовка</a:t>
            </a:r>
            <a:endParaRPr lang="zh-CN" altLang="en-US"/>
          </a:p>
        </p:txBody>
      </p:sp>
      <p:sp>
        <p:nvSpPr>
          <p:cNvPr id="3" name="Vertical Text Placeholder 2"/>
          <p:cNvSpPr>
            <a:spLocks noGrp="1"/>
          </p:cNvSpPr>
          <p:nvPr>
            <p:ph type="body" orient="vert" idx="1"/>
          </p:nvPr>
        </p:nvSpPr>
        <p:spPr/>
        <p:txBody>
          <a:bodyPr vert="eaVert"/>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zh-CN" altLang="en-US"/>
          </a:p>
        </p:txBody>
      </p:sp>
      <p:sp>
        <p:nvSpPr>
          <p:cNvPr id="4" name="Date Placeholder 3"/>
          <p:cNvSpPr>
            <a:spLocks noGrp="1"/>
          </p:cNvSpPr>
          <p:nvPr>
            <p:ph type="dt" sz="half" idx="10"/>
          </p:nvPr>
        </p:nvSpPr>
        <p:spPr/>
        <p:txBody>
          <a:bodyPr/>
          <a:lstStyle>
            <a:lvl1pPr>
              <a:defRPr/>
            </a:lvl1pPr>
          </a:lstStyle>
          <a:p>
            <a:fld id="{8CE49761-09D3-4BE0-A9E2-14EA90D81A36}" type="datetimeFigureOut">
              <a:rPr lang="zh-CN" altLang="en-US"/>
              <a:pPr/>
              <a:t>2022/11/1</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2C5D6254-3637-4689-A085-78543164FAB4}" type="slidenum">
              <a:rPr lang="zh-CN" altLang="en-US"/>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altLang="zh-CN"/>
              <a:t>Образец заголовка</a:t>
            </a:r>
            <a:endParaRPr lang="zh-CN"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zh-CN" altLang="en-US"/>
          </a:p>
        </p:txBody>
      </p:sp>
      <p:sp>
        <p:nvSpPr>
          <p:cNvPr id="4" name="Date Placeholder 3"/>
          <p:cNvSpPr>
            <a:spLocks noGrp="1"/>
          </p:cNvSpPr>
          <p:nvPr>
            <p:ph type="dt" sz="half" idx="10"/>
          </p:nvPr>
        </p:nvSpPr>
        <p:spPr/>
        <p:txBody>
          <a:bodyPr/>
          <a:lstStyle>
            <a:lvl1pPr>
              <a:defRPr/>
            </a:lvl1pPr>
          </a:lstStyle>
          <a:p>
            <a:fld id="{ED102912-97E4-47B6-9B52-51ED06922A0E}" type="datetimeFigureOut">
              <a:rPr lang="zh-CN" altLang="en-US"/>
              <a:pPr/>
              <a:t>2022/11/1</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F28237B5-BC33-47F6-97A1-7760A0B9254A}" type="slidenum">
              <a:rPr lang="zh-CN" altLang="en-US"/>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ltLang="zh-CN"/>
              <a:t>Образец заголовка</a:t>
            </a:r>
            <a:endParaRPr lang="zh-CN" altLang="en-US"/>
          </a:p>
        </p:txBody>
      </p:sp>
      <p:sp>
        <p:nvSpPr>
          <p:cNvPr id="3" name="Content Placeholder 2"/>
          <p:cNvSpPr>
            <a:spLocks noGrp="1"/>
          </p:cNvSpPr>
          <p:nvPr>
            <p:ph idx="1"/>
          </p:nvPr>
        </p:nvSpPr>
        <p:spPr/>
        <p:txBody>
          <a:body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zh-CN" altLang="en-US"/>
          </a:p>
        </p:txBody>
      </p:sp>
      <p:sp>
        <p:nvSpPr>
          <p:cNvPr id="4" name="Date Placeholder 3"/>
          <p:cNvSpPr>
            <a:spLocks noGrp="1"/>
          </p:cNvSpPr>
          <p:nvPr>
            <p:ph type="dt" sz="half" idx="10"/>
          </p:nvPr>
        </p:nvSpPr>
        <p:spPr/>
        <p:txBody>
          <a:bodyPr/>
          <a:lstStyle>
            <a:lvl1pPr>
              <a:defRPr/>
            </a:lvl1pPr>
          </a:lstStyle>
          <a:p>
            <a:fld id="{B94BBEA8-86C5-4345-B8BA-6AB0CB45361C}" type="datetimeFigureOut">
              <a:rPr lang="zh-CN" altLang="en-US"/>
              <a:pPr/>
              <a:t>2022/11/1</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74797A2-1E3F-4BD5-AC96-7A1EECA056BA}" type="slidenum">
              <a:rPr lang="zh-CN" altLang="en-US"/>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altLang="zh-CN"/>
              <a:t>Образец заголовка</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ltLang="zh-CN"/>
              <a:t>Образец текста</a:t>
            </a:r>
          </a:p>
        </p:txBody>
      </p:sp>
      <p:sp>
        <p:nvSpPr>
          <p:cNvPr id="4" name="Date Placeholder 3"/>
          <p:cNvSpPr>
            <a:spLocks noGrp="1"/>
          </p:cNvSpPr>
          <p:nvPr>
            <p:ph type="dt" sz="half" idx="10"/>
          </p:nvPr>
        </p:nvSpPr>
        <p:spPr/>
        <p:txBody>
          <a:bodyPr/>
          <a:lstStyle>
            <a:lvl1pPr>
              <a:defRPr/>
            </a:lvl1pPr>
          </a:lstStyle>
          <a:p>
            <a:fld id="{D67CE71F-9DA8-4433-899A-5BB6FD0A014E}" type="datetimeFigureOut">
              <a:rPr lang="zh-CN" altLang="en-US"/>
              <a:pPr/>
              <a:t>2022/11/1</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B9E4A9F-3810-46E0-ABBA-5340EB89D704}" type="slidenum">
              <a:rPr lang="zh-CN" altLang="en-US"/>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ltLang="zh-CN"/>
              <a:t>Образец заголовка</a:t>
            </a:r>
            <a:endParaRPr lang="zh-CN"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zh-CN"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zh-CN" altLang="en-US"/>
          </a:p>
        </p:txBody>
      </p:sp>
      <p:sp>
        <p:nvSpPr>
          <p:cNvPr id="5" name="Date Placeholder 3"/>
          <p:cNvSpPr>
            <a:spLocks noGrp="1"/>
          </p:cNvSpPr>
          <p:nvPr>
            <p:ph type="dt" sz="half" idx="10"/>
          </p:nvPr>
        </p:nvSpPr>
        <p:spPr/>
        <p:txBody>
          <a:bodyPr/>
          <a:lstStyle>
            <a:lvl1pPr>
              <a:defRPr/>
            </a:lvl1pPr>
          </a:lstStyle>
          <a:p>
            <a:fld id="{AEEF8503-1251-4AB1-B884-46822EB27AE1}" type="datetimeFigureOut">
              <a:rPr lang="zh-CN" altLang="en-US"/>
              <a:pPr/>
              <a:t>2022/11/1</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47382AA-A545-4716-A29B-E033E2D3FC57}" type="slidenum">
              <a:rPr lang="zh-CN" altLang="en-US"/>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ltLang="zh-CN"/>
              <a:t>Образец заголовка</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ltLang="zh-CN"/>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ltLang="zh-CN"/>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zh-CN" altLang="en-US"/>
          </a:p>
        </p:txBody>
      </p:sp>
      <p:sp>
        <p:nvSpPr>
          <p:cNvPr id="7" name="Date Placeholder 3"/>
          <p:cNvSpPr>
            <a:spLocks noGrp="1"/>
          </p:cNvSpPr>
          <p:nvPr>
            <p:ph type="dt" sz="half" idx="10"/>
          </p:nvPr>
        </p:nvSpPr>
        <p:spPr/>
        <p:txBody>
          <a:bodyPr/>
          <a:lstStyle>
            <a:lvl1pPr>
              <a:defRPr/>
            </a:lvl1pPr>
          </a:lstStyle>
          <a:p>
            <a:fld id="{ED4CE0BF-2CE6-4200-A393-20D3B8AE0D74}" type="datetimeFigureOut">
              <a:rPr lang="zh-CN" altLang="en-US"/>
              <a:pPr/>
              <a:t>2022/11/1</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7F4F8664-0C89-4682-A770-D9BA97936191}" type="slidenum">
              <a:rPr lang="zh-CN" altLang="en-US"/>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ltLang="zh-CN"/>
              <a:t>Образец заголовка</a:t>
            </a:r>
            <a:endParaRPr lang="zh-CN" altLang="en-US"/>
          </a:p>
        </p:txBody>
      </p:sp>
      <p:sp>
        <p:nvSpPr>
          <p:cNvPr id="3" name="Date Placeholder 3"/>
          <p:cNvSpPr>
            <a:spLocks noGrp="1"/>
          </p:cNvSpPr>
          <p:nvPr>
            <p:ph type="dt" sz="half" idx="10"/>
          </p:nvPr>
        </p:nvSpPr>
        <p:spPr/>
        <p:txBody>
          <a:bodyPr/>
          <a:lstStyle>
            <a:lvl1pPr>
              <a:defRPr/>
            </a:lvl1pPr>
          </a:lstStyle>
          <a:p>
            <a:fld id="{56193245-5A9E-489A-B1B5-4FF5BD029127}" type="datetimeFigureOut">
              <a:rPr lang="zh-CN" altLang="en-US"/>
              <a:pPr/>
              <a:t>2022/11/1</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BA4DC1E-C799-4930-AD1C-0F90AA57314D}" type="slidenum">
              <a:rPr lang="zh-CN" altLang="en-US"/>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E2491900-FA17-4DAF-9929-0E4FEDD29167}" type="datetimeFigureOut">
              <a:rPr lang="zh-CN" altLang="en-US"/>
              <a:pPr/>
              <a:t>2022/11/1</a:t>
            </a:fld>
            <a:endParaRPr lang="zh-CN" altLang="en-US"/>
          </a:p>
        </p:txBody>
      </p:sp>
      <p:sp>
        <p:nvSpPr>
          <p:cNvPr id="3" name="Footer Placeholder 4"/>
          <p:cNvSpPr>
            <a:spLocks noGrp="1"/>
          </p:cNvSpPr>
          <p:nvPr>
            <p:ph type="ftr" sz="quarter" idx="11"/>
          </p:nvPr>
        </p:nvSpPr>
        <p:spPr/>
        <p:txBody>
          <a:bodyPr/>
          <a:lstStyle>
            <a:lvl1pPr>
              <a:defRPr/>
            </a:lvl1pPr>
          </a:lstStyle>
          <a:p>
            <a:endParaRPr lang="zh-CN" altLang="en-US"/>
          </a:p>
        </p:txBody>
      </p:sp>
      <p:sp>
        <p:nvSpPr>
          <p:cNvPr id="4" name="Slide Number Placeholder 5"/>
          <p:cNvSpPr>
            <a:spLocks noGrp="1"/>
          </p:cNvSpPr>
          <p:nvPr>
            <p:ph type="sldNum" sz="quarter" idx="12"/>
          </p:nvPr>
        </p:nvSpPr>
        <p:spPr/>
        <p:txBody>
          <a:bodyPr/>
          <a:lstStyle>
            <a:lvl1pPr>
              <a:defRPr/>
            </a:lvl1pPr>
          </a:lstStyle>
          <a:p>
            <a:fld id="{201B05F4-2708-4460-A48C-9978BDE73B69}" type="slidenum">
              <a:rPr lang="zh-CN" altLang="en-US"/>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altLang="zh-CN"/>
              <a:t>Образец заголовка</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ltLang="zh-CN"/>
              <a:t>Образец текста</a:t>
            </a:r>
          </a:p>
        </p:txBody>
      </p:sp>
      <p:sp>
        <p:nvSpPr>
          <p:cNvPr id="5" name="Date Placeholder 3"/>
          <p:cNvSpPr>
            <a:spLocks noGrp="1"/>
          </p:cNvSpPr>
          <p:nvPr>
            <p:ph type="dt" sz="half" idx="10"/>
          </p:nvPr>
        </p:nvSpPr>
        <p:spPr/>
        <p:txBody>
          <a:bodyPr/>
          <a:lstStyle>
            <a:lvl1pPr>
              <a:defRPr/>
            </a:lvl1pPr>
          </a:lstStyle>
          <a:p>
            <a:fld id="{1744C58A-2285-49E5-AD78-C28DD6E34DA4}" type="datetimeFigureOut">
              <a:rPr lang="zh-CN" altLang="en-US"/>
              <a:pPr/>
              <a:t>2022/11/1</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04A110-9368-45B3-AD12-2B61961C85A3}" type="slidenum">
              <a:rPr lang="zh-CN" altLang="en-US"/>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u-RU" altLang="zh-CN"/>
              <a:t>Образец заголовка</a:t>
            </a:r>
            <a:endParaRPr lang="zh-CN"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altLang="zh-CN" noProof="0"/>
              <a:t>Вставка рисунка</a:t>
            </a:r>
            <a:endParaRPr lang="zh-CN" alt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ltLang="zh-CN"/>
              <a:t>Образец текста</a:t>
            </a:r>
          </a:p>
        </p:txBody>
      </p:sp>
      <p:sp>
        <p:nvSpPr>
          <p:cNvPr id="5" name="Date Placeholder 3"/>
          <p:cNvSpPr>
            <a:spLocks noGrp="1"/>
          </p:cNvSpPr>
          <p:nvPr>
            <p:ph type="dt" sz="half" idx="10"/>
          </p:nvPr>
        </p:nvSpPr>
        <p:spPr/>
        <p:txBody>
          <a:bodyPr/>
          <a:lstStyle>
            <a:lvl1pPr>
              <a:defRPr/>
            </a:lvl1pPr>
          </a:lstStyle>
          <a:p>
            <a:fld id="{CF565A7F-ED5D-4CD3-8997-09A16BE9C980}" type="datetimeFigureOut">
              <a:rPr lang="zh-CN" altLang="en-US"/>
              <a:pPr/>
              <a:t>2022/11/1</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AEAF31D5-9492-40B9-B47D-D834ED0AD6A9}" type="slidenum">
              <a:rPr lang="zh-CN" altLang="en-US"/>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zh-CN"/>
              <a:t>Образец заголовка</a:t>
            </a:r>
            <a:endParaRPr lang="zh-CN" altLang="en-US"/>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zh-CN"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E13F1B04-01C0-40AE-AB2F-AAFDB43FF25D}" type="datetimeFigureOut">
              <a:rPr lang="zh-CN" altLang="en-US"/>
              <a:pPr/>
              <a:t>2022/11/1</a:t>
            </a:fld>
            <a:endParaRPr lang="zh-CN"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EB0393FE-C740-48CC-B941-B61468EB3513}"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1785926"/>
            <a:ext cx="7772400" cy="830262"/>
          </a:xfrm>
        </p:spPr>
        <p:txBody>
          <a:bodyPr>
            <a:noAutofit/>
          </a:bodyPr>
          <a:lstStyle/>
          <a:p>
            <a:r>
              <a:rPr lang="en-US" sz="9600" i="1" dirty="0">
                <a:solidFill>
                  <a:srgbClr val="FFFF00"/>
                </a:solidFill>
              </a:rPr>
              <a:t>Halloween</a:t>
            </a:r>
            <a:endParaRPr lang="zh-CN" altLang="en-US" sz="9600" dirty="0">
              <a:solidFill>
                <a:srgbClr val="FFFF00"/>
              </a:solidFill>
            </a:endParaRPr>
          </a:p>
        </p:txBody>
      </p:sp>
      <p:sp>
        <p:nvSpPr>
          <p:cNvPr id="3" name="Subtitle 2"/>
          <p:cNvSpPr>
            <a:spLocks noGrp="1"/>
          </p:cNvSpPr>
          <p:nvPr>
            <p:ph type="subTitle" idx="1"/>
          </p:nvPr>
        </p:nvSpPr>
        <p:spPr>
          <a:xfrm>
            <a:off x="0" y="4376356"/>
            <a:ext cx="9144000" cy="2500306"/>
          </a:xfrm>
        </p:spPr>
        <p:txBody>
          <a:bodyPr>
            <a:normAutofit/>
          </a:bodyPr>
          <a:lstStyle/>
          <a:p>
            <a:endParaRPr lang="ru-RU" altLang="zh-CN" dirty="0">
              <a:solidFill>
                <a:srgbClr val="898989"/>
              </a:solidFill>
            </a:endParaRPr>
          </a:p>
          <a:p>
            <a:endParaRPr lang="zh-CN" altLang="en-US" dirty="0">
              <a:solidFill>
                <a:srgbClr val="898989"/>
              </a:solidFill>
            </a:endParaRPr>
          </a:p>
        </p:txBody>
      </p:sp>
      <p:sp>
        <p:nvSpPr>
          <p:cNvPr id="9" name="TextBox 8"/>
          <p:cNvSpPr txBox="1"/>
          <p:nvPr/>
        </p:nvSpPr>
        <p:spPr>
          <a:xfrm>
            <a:off x="1714480" y="1000108"/>
            <a:ext cx="3714776" cy="307777"/>
          </a:xfrm>
          <a:prstGeom prst="rect">
            <a:avLst/>
          </a:prstGeom>
          <a:noFill/>
        </p:spPr>
        <p:txBody>
          <a:bodyPr wrap="square" rtlCol="0">
            <a:spAutoFit/>
          </a:bodyPr>
          <a:lstStyle/>
          <a:p>
            <a:r>
              <a:rPr lang="ru-RU" sz="1400" b="1" dirty="0"/>
              <a:t> </a:t>
            </a:r>
          </a:p>
        </p:txBody>
      </p:sp>
      <p:sp>
        <p:nvSpPr>
          <p:cNvPr id="4" name="TextBox 3"/>
          <p:cNvSpPr txBox="1"/>
          <p:nvPr/>
        </p:nvSpPr>
        <p:spPr>
          <a:xfrm>
            <a:off x="5220072" y="5229200"/>
            <a:ext cx="3528392" cy="923330"/>
          </a:xfrm>
          <a:prstGeom prst="rect">
            <a:avLst/>
          </a:prstGeom>
          <a:noFill/>
        </p:spPr>
        <p:txBody>
          <a:bodyPr wrap="square" rtlCol="0">
            <a:spAutoFit/>
          </a:bodyPr>
          <a:lstStyle/>
          <a:p>
            <a:r>
              <a:rPr lang="ru-RU" dirty="0">
                <a:solidFill>
                  <a:schemeClr val="bg2">
                    <a:lumMod val="90000"/>
                  </a:schemeClr>
                </a:solidFill>
              </a:rPr>
              <a:t>Автор</a:t>
            </a:r>
            <a:r>
              <a:rPr lang="en-US" dirty="0">
                <a:solidFill>
                  <a:schemeClr val="bg2">
                    <a:lumMod val="90000"/>
                  </a:schemeClr>
                </a:solidFill>
              </a:rPr>
              <a:t>  </a:t>
            </a:r>
            <a:r>
              <a:rPr lang="ru-RU" dirty="0">
                <a:solidFill>
                  <a:schemeClr val="bg2">
                    <a:lumMod val="90000"/>
                  </a:schemeClr>
                </a:solidFill>
              </a:rPr>
              <a:t>Каргина Татьяна Олеговна</a:t>
            </a:r>
          </a:p>
          <a:p>
            <a:r>
              <a:rPr lang="ru-RU" dirty="0">
                <a:solidFill>
                  <a:schemeClr val="bg2">
                    <a:lumMod val="90000"/>
                  </a:schemeClr>
                </a:solidFill>
              </a:rPr>
              <a:t>    Кстово.</a:t>
            </a:r>
          </a:p>
          <a:p>
            <a:r>
              <a:rPr lang="ru-RU" dirty="0">
                <a:solidFill>
                  <a:schemeClr val="bg2">
                    <a:lumMod val="90000"/>
                  </a:schemeClr>
                </a:solidFill>
              </a:rPr>
              <a:t>      МБУ ДО ДЮЦ «Интеллект»</a:t>
            </a:r>
          </a:p>
        </p:txBody>
      </p:sp>
      <p:pic>
        <p:nvPicPr>
          <p:cNvPr id="6" name="Рисунок 5">
            <a:extLst>
              <a:ext uri="{FF2B5EF4-FFF2-40B4-BE49-F238E27FC236}">
                <a16:creationId xmlns:a16="http://schemas.microsoft.com/office/drawing/2014/main" id="{7290D599-0021-01EC-6252-CC1D25025C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3042252"/>
            <a:ext cx="4376260" cy="350100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FA1E865D-A729-8A24-8BCA-639A491585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260648"/>
            <a:ext cx="2067694" cy="2756925"/>
          </a:xfrm>
          <a:prstGeom prst="rect">
            <a:avLst/>
          </a:prstGeom>
        </p:spPr>
      </p:pic>
      <p:pic>
        <p:nvPicPr>
          <p:cNvPr id="6" name="Рисунок 5">
            <a:extLst>
              <a:ext uri="{FF2B5EF4-FFF2-40B4-BE49-F238E27FC236}">
                <a16:creationId xmlns:a16="http://schemas.microsoft.com/office/drawing/2014/main" id="{C1F3266D-07AA-38DC-2880-80B5511946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297" y="3213874"/>
            <a:ext cx="3935239" cy="2951429"/>
          </a:xfrm>
          <a:prstGeom prst="rect">
            <a:avLst/>
          </a:prstGeom>
        </p:spPr>
      </p:pic>
      <p:pic>
        <p:nvPicPr>
          <p:cNvPr id="8" name="Рисунок 7">
            <a:extLst>
              <a:ext uri="{FF2B5EF4-FFF2-40B4-BE49-F238E27FC236}">
                <a16:creationId xmlns:a16="http://schemas.microsoft.com/office/drawing/2014/main" id="{07114C4F-CEE9-EE04-4CE9-2D116F8BD4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0272" y="4149080"/>
            <a:ext cx="1869672" cy="2492896"/>
          </a:xfrm>
          <a:prstGeom prst="rect">
            <a:avLst/>
          </a:prstGeom>
        </p:spPr>
      </p:pic>
      <p:pic>
        <p:nvPicPr>
          <p:cNvPr id="10" name="Рисунок 9">
            <a:extLst>
              <a:ext uri="{FF2B5EF4-FFF2-40B4-BE49-F238E27FC236}">
                <a16:creationId xmlns:a16="http://schemas.microsoft.com/office/drawing/2014/main" id="{23D5FA17-89D6-12F7-6B3C-A2C8E98173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88330" y="2708920"/>
            <a:ext cx="2427734" cy="3236979"/>
          </a:xfrm>
          <a:prstGeom prst="rect">
            <a:avLst/>
          </a:prstGeom>
        </p:spPr>
      </p:pic>
      <p:pic>
        <p:nvPicPr>
          <p:cNvPr id="12" name="Рисунок 11">
            <a:extLst>
              <a:ext uri="{FF2B5EF4-FFF2-40B4-BE49-F238E27FC236}">
                <a16:creationId xmlns:a16="http://schemas.microsoft.com/office/drawing/2014/main" id="{C7DF8297-4F6A-5807-6EF4-6BA21C488F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20272" y="552959"/>
            <a:ext cx="1995686" cy="2660915"/>
          </a:xfrm>
          <a:prstGeom prst="rect">
            <a:avLst/>
          </a:prstGeom>
        </p:spPr>
      </p:pic>
      <p:pic>
        <p:nvPicPr>
          <p:cNvPr id="14" name="Рисунок 13">
            <a:extLst>
              <a:ext uri="{FF2B5EF4-FFF2-40B4-BE49-F238E27FC236}">
                <a16:creationId xmlns:a16="http://schemas.microsoft.com/office/drawing/2014/main" id="{F06EE755-86BF-9B30-31B4-555A1494194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35696" y="933385"/>
            <a:ext cx="2987824" cy="2240868"/>
          </a:xfrm>
          <a:prstGeom prst="rect">
            <a:avLst/>
          </a:prstGeom>
        </p:spPr>
      </p:pic>
      <p:sp>
        <p:nvSpPr>
          <p:cNvPr id="15" name="TextBox 14">
            <a:extLst>
              <a:ext uri="{FF2B5EF4-FFF2-40B4-BE49-F238E27FC236}">
                <a16:creationId xmlns:a16="http://schemas.microsoft.com/office/drawing/2014/main" id="{D7DBECC3-D053-2F2F-946F-115C44FB7945}"/>
              </a:ext>
            </a:extLst>
          </p:cNvPr>
          <p:cNvSpPr txBox="1"/>
          <p:nvPr/>
        </p:nvSpPr>
        <p:spPr>
          <a:xfrm>
            <a:off x="4823520" y="552959"/>
            <a:ext cx="2169116" cy="1200329"/>
          </a:xfrm>
          <a:prstGeom prst="rect">
            <a:avLst/>
          </a:prstGeom>
          <a:noFill/>
        </p:spPr>
        <p:txBody>
          <a:bodyPr wrap="square" rtlCol="0">
            <a:spAutoFit/>
          </a:bodyPr>
          <a:lstStyle/>
          <a:p>
            <a:r>
              <a:rPr lang="ru-RU" sz="3600" dirty="0">
                <a:solidFill>
                  <a:srgbClr val="FF0000"/>
                </a:solidFill>
              </a:rPr>
              <a:t>Игры на </a:t>
            </a:r>
            <a:r>
              <a:rPr lang="ru-RU" sz="3600" dirty="0" err="1">
                <a:solidFill>
                  <a:srgbClr val="FF0000"/>
                </a:solidFill>
              </a:rPr>
              <a:t>хэллоуин</a:t>
            </a:r>
            <a:endParaRPr lang="ru-RU" sz="3600"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28596" y="714356"/>
            <a:ext cx="8229600" cy="1143000"/>
          </a:xfrm>
        </p:spPr>
        <p:txBody>
          <a:bodyPr/>
          <a:lstStyle/>
          <a:p>
            <a:r>
              <a:rPr lang="ru-RU" sz="6000" dirty="0">
                <a:solidFill>
                  <a:srgbClr val="FF0000"/>
                </a:solidFill>
              </a:rPr>
              <a:t>Хэллоуин</a:t>
            </a:r>
            <a:br>
              <a:rPr lang="ru-RU" sz="6000" dirty="0">
                <a:solidFill>
                  <a:srgbClr val="FF0000"/>
                </a:solidFill>
              </a:rPr>
            </a:br>
            <a:endParaRPr lang="zh-CN" altLang="en-US" sz="6000" dirty="0">
              <a:solidFill>
                <a:srgbClr val="FF0000"/>
              </a:solidFill>
            </a:endParaRPr>
          </a:p>
        </p:txBody>
      </p:sp>
      <p:sp>
        <p:nvSpPr>
          <p:cNvPr id="3075" name="Content Placeholder 2"/>
          <p:cNvSpPr>
            <a:spLocks noGrp="1"/>
          </p:cNvSpPr>
          <p:nvPr>
            <p:ph idx="1"/>
          </p:nvPr>
        </p:nvSpPr>
        <p:spPr>
          <a:xfrm>
            <a:off x="4714876" y="1357298"/>
            <a:ext cx="3971924" cy="5357850"/>
          </a:xfrm>
        </p:spPr>
        <p:txBody>
          <a:bodyPr/>
          <a:lstStyle/>
          <a:p>
            <a:r>
              <a:rPr lang="ru-RU" altLang="zh-CN" sz="3000" dirty="0">
                <a:solidFill>
                  <a:schemeClr val="bg1"/>
                </a:solidFill>
              </a:rPr>
              <a:t>Согласно Оксфордскому словарю английского языка, слово «Хэллоуин» впервые упоминается в XVI веке. </a:t>
            </a:r>
            <a:r>
              <a:rPr lang="ru-RU" sz="3000" dirty="0">
                <a:solidFill>
                  <a:schemeClr val="bg1"/>
                </a:solidFill>
              </a:rPr>
              <a:t>Так в то время называли ночь перед Днём всех святых. </a:t>
            </a:r>
            <a:endParaRPr lang="zh-CN" altLang="en-US" sz="3000" dirty="0">
              <a:solidFill>
                <a:schemeClr val="bg1"/>
              </a:solidFill>
            </a:endParaRPr>
          </a:p>
        </p:txBody>
      </p:sp>
      <p:pic>
        <p:nvPicPr>
          <p:cNvPr id="3077" name="Picture 5" descr="http://im7-tub-ru.yandex.net/i?id=207093681-09-72&amp;n=21"/>
          <p:cNvPicPr>
            <a:picLocks noChangeAspect="1" noChangeArrowheads="1"/>
          </p:cNvPicPr>
          <p:nvPr/>
        </p:nvPicPr>
        <p:blipFill>
          <a:blip r:embed="rId2"/>
          <a:srcRect/>
          <a:stretch>
            <a:fillRect/>
          </a:stretch>
        </p:blipFill>
        <p:spPr bwMode="auto">
          <a:xfrm>
            <a:off x="214282" y="1357298"/>
            <a:ext cx="3929090" cy="2596315"/>
          </a:xfrm>
          <a:prstGeom prst="rect">
            <a:avLst/>
          </a:prstGeom>
          <a:ln>
            <a:noFill/>
          </a:ln>
          <a:effectLst>
            <a:softEdge rad="112500"/>
          </a:effectLst>
        </p:spPr>
      </p:pic>
      <p:pic>
        <p:nvPicPr>
          <p:cNvPr id="3079" name="Picture 7" descr="http://im8-tub-ru.yandex.net/i?id=203789824-03-72&amp;n=21"/>
          <p:cNvPicPr>
            <a:picLocks noChangeAspect="1" noChangeArrowheads="1"/>
          </p:cNvPicPr>
          <p:nvPr/>
        </p:nvPicPr>
        <p:blipFill>
          <a:blip r:embed="rId3"/>
          <a:srcRect/>
          <a:stretch>
            <a:fillRect/>
          </a:stretch>
        </p:blipFill>
        <p:spPr bwMode="auto">
          <a:xfrm>
            <a:off x="0" y="3929066"/>
            <a:ext cx="4472035" cy="279502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wipe(down)">
                                      <p:cBhvr>
                                        <p:cTn id="7" dur="500"/>
                                        <p:tgtEl>
                                          <p:spTgt spid="30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a:xfrm>
            <a:off x="4572000" y="620688"/>
            <a:ext cx="4214842" cy="5994434"/>
          </a:xfrm>
        </p:spPr>
        <p:txBody>
          <a:bodyPr/>
          <a:lstStyle/>
          <a:p>
            <a:pPr>
              <a:buNone/>
            </a:pPr>
            <a:r>
              <a:rPr lang="ru-RU" sz="2800" dirty="0">
                <a:solidFill>
                  <a:srgbClr val="FFC000"/>
                </a:solidFill>
              </a:rPr>
              <a:t>Хэллоуин традиционно отмечается в ночь с 31 октября на 1 ноября</a:t>
            </a:r>
            <a:r>
              <a:rPr lang="ru-RU" sz="2640" dirty="0">
                <a:solidFill>
                  <a:srgbClr val="FFC000"/>
                </a:solidFill>
              </a:rPr>
              <a:t>.</a:t>
            </a:r>
          </a:p>
          <a:p>
            <a:pPr>
              <a:buNone/>
            </a:pPr>
            <a:endParaRPr lang="ru-RU" sz="2640" dirty="0">
              <a:solidFill>
                <a:srgbClr val="FFC000"/>
              </a:solidFill>
            </a:endParaRPr>
          </a:p>
          <a:p>
            <a:pPr>
              <a:buNone/>
            </a:pPr>
            <a:r>
              <a:rPr lang="ru-RU" sz="2640" dirty="0">
                <a:solidFill>
                  <a:srgbClr val="FFC000"/>
                </a:solidFill>
              </a:rPr>
              <a:t>     Примерно в XVI веке сложилась традиция </a:t>
            </a:r>
            <a:r>
              <a:rPr lang="ru-RU" sz="2640" dirty="0" err="1">
                <a:solidFill>
                  <a:srgbClr val="FFC000"/>
                </a:solidFill>
              </a:rPr>
              <a:t>выпрашивания</a:t>
            </a:r>
            <a:r>
              <a:rPr lang="ru-RU" sz="2640" dirty="0">
                <a:solidFill>
                  <a:srgbClr val="FFC000"/>
                </a:solidFill>
              </a:rPr>
              <a:t> сладостей ночью 31 октября. Дети и взрослые надевали тканевые маски и ходили от одной двери к другой, требуя от </a:t>
            </a:r>
            <a:r>
              <a:rPr lang="ru-RU" sz="2820" dirty="0">
                <a:solidFill>
                  <a:srgbClr val="FFC000"/>
                </a:solidFill>
              </a:rPr>
              <a:t>хозяев угощение и мелко шаля. </a:t>
            </a:r>
            <a:endParaRPr lang="zh-CN" altLang="en-US" sz="2820" dirty="0">
              <a:solidFill>
                <a:srgbClr val="FFC000"/>
              </a:solidFill>
            </a:endParaRPr>
          </a:p>
        </p:txBody>
      </p:sp>
      <p:pic>
        <p:nvPicPr>
          <p:cNvPr id="5122" name="Picture 2" descr="http://upload.wikimedia.org/wikipedia/commons/thumb/a/a2/Jack-o%27-Lantern_2003-10-31.jpg/220px-Jack-o%27-Lantern_2003-10-31.jpg"/>
          <p:cNvPicPr>
            <a:picLocks noChangeAspect="1" noChangeArrowheads="1"/>
          </p:cNvPicPr>
          <p:nvPr/>
        </p:nvPicPr>
        <p:blipFill>
          <a:blip r:embed="rId2"/>
          <a:srcRect/>
          <a:stretch>
            <a:fillRect/>
          </a:stretch>
        </p:blipFill>
        <p:spPr bwMode="auto">
          <a:xfrm>
            <a:off x="214282" y="857232"/>
            <a:ext cx="3143272" cy="3086123"/>
          </a:xfrm>
          <a:prstGeom prst="rect">
            <a:avLst/>
          </a:prstGeom>
          <a:noFill/>
        </p:spPr>
      </p:pic>
      <p:pic>
        <p:nvPicPr>
          <p:cNvPr id="3" name="Рисунок 2">
            <a:extLst>
              <a:ext uri="{FF2B5EF4-FFF2-40B4-BE49-F238E27FC236}">
                <a16:creationId xmlns:a16="http://schemas.microsoft.com/office/drawing/2014/main" id="{E8AA6494-5ABF-A8F6-1322-995FD76D9B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3642403"/>
            <a:ext cx="4214842" cy="286196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075">
                                            <p:txEl>
                                              <p:pRg st="0" end="0"/>
                                            </p:txEl>
                                          </p:spTgt>
                                        </p:tgtEl>
                                        <p:attrNameLst>
                                          <p:attrName>style.visibility</p:attrName>
                                        </p:attrNameLst>
                                      </p:cBhvr>
                                      <p:to>
                                        <p:strVal val="visible"/>
                                      </p:to>
                                    </p:set>
                                    <p:animEffect transition="in" filter="fade">
                                      <p:cBhvr>
                                        <p:cTn id="13" dur="1000"/>
                                        <p:tgtEl>
                                          <p:spTgt spid="3075">
                                            <p:txEl>
                                              <p:pRg st="0" end="0"/>
                                            </p:txEl>
                                          </p:spTgt>
                                        </p:tgtEl>
                                      </p:cBhvr>
                                    </p:animEffect>
                                    <p:anim calcmode="lin" valueType="num">
                                      <p:cBhvr>
                                        <p:cTn id="14"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075">
                                            <p:txEl>
                                              <p:pRg st="2" end="2"/>
                                            </p:txEl>
                                          </p:spTgt>
                                        </p:tgtEl>
                                        <p:attrNameLst>
                                          <p:attrName>style.visibility</p:attrName>
                                        </p:attrNameLst>
                                      </p:cBhvr>
                                      <p:to>
                                        <p:strVal val="visible"/>
                                      </p:to>
                                    </p:set>
                                    <p:animEffect transition="in" filter="fade">
                                      <p:cBhvr>
                                        <p:cTn id="20" dur="1000"/>
                                        <p:tgtEl>
                                          <p:spTgt spid="3075">
                                            <p:txEl>
                                              <p:pRg st="2" end="2"/>
                                            </p:txEl>
                                          </p:spTgt>
                                        </p:tgtEl>
                                      </p:cBhvr>
                                    </p:animEffect>
                                    <p:anim calcmode="lin" valueType="num">
                                      <p:cBhvr>
                                        <p:cTn id="21" dur="1000" fill="hold"/>
                                        <p:tgtEl>
                                          <p:spTgt spid="3075">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07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http://descpics.ucoz.ru/_ph/4/1/631820655.jpg"/>
          <p:cNvPicPr>
            <a:picLocks noChangeAspect="1" noChangeArrowheads="1"/>
          </p:cNvPicPr>
          <p:nvPr/>
        </p:nvPicPr>
        <p:blipFill>
          <a:blip r:embed="rId2"/>
          <a:srcRect/>
          <a:stretch>
            <a:fillRect/>
          </a:stretch>
        </p:blipFill>
        <p:spPr bwMode="auto">
          <a:xfrm>
            <a:off x="0" y="0"/>
            <a:ext cx="4476781" cy="3357586"/>
          </a:xfrm>
          <a:prstGeom prst="rect">
            <a:avLst/>
          </a:prstGeom>
          <a:ln>
            <a:noFill/>
          </a:ln>
          <a:effectLst>
            <a:softEdge rad="635000"/>
          </a:effectLst>
        </p:spPr>
      </p:pic>
      <p:sp>
        <p:nvSpPr>
          <p:cNvPr id="3074" name="Title 1"/>
          <p:cNvSpPr>
            <a:spLocks noGrp="1"/>
          </p:cNvSpPr>
          <p:nvPr>
            <p:ph type="title"/>
          </p:nvPr>
        </p:nvSpPr>
        <p:spPr>
          <a:xfrm rot="20474527">
            <a:off x="68808" y="1094305"/>
            <a:ext cx="4329114" cy="1143000"/>
          </a:xfrm>
        </p:spPr>
        <p:txBody>
          <a:bodyPr/>
          <a:lstStyle/>
          <a:p>
            <a:r>
              <a:rPr lang="ru-RU" sz="5400" dirty="0">
                <a:solidFill>
                  <a:srgbClr val="00B0F0"/>
                </a:solidFill>
              </a:rPr>
              <a:t>«Светильник Джека</a:t>
            </a:r>
            <a:r>
              <a:rPr lang="ru-RU" dirty="0">
                <a:solidFill>
                  <a:srgbClr val="00B0F0"/>
                </a:solidFill>
              </a:rPr>
              <a:t>»</a:t>
            </a:r>
            <a:endParaRPr lang="zh-CN" altLang="en-US" dirty="0">
              <a:solidFill>
                <a:srgbClr val="00B0F0"/>
              </a:solidFill>
            </a:endParaRPr>
          </a:p>
        </p:txBody>
      </p:sp>
      <p:sp>
        <p:nvSpPr>
          <p:cNvPr id="3075" name="Content Placeholder 2"/>
          <p:cNvSpPr>
            <a:spLocks noGrp="1"/>
          </p:cNvSpPr>
          <p:nvPr>
            <p:ph idx="1"/>
          </p:nvPr>
        </p:nvSpPr>
        <p:spPr>
          <a:xfrm>
            <a:off x="0" y="3643314"/>
            <a:ext cx="9144000" cy="3214686"/>
          </a:xfrm>
        </p:spPr>
        <p:txBody>
          <a:bodyPr/>
          <a:lstStyle/>
          <a:p>
            <a:r>
              <a:rPr lang="ru-RU" sz="1200" b="0" i="0" dirty="0">
                <a:solidFill>
                  <a:schemeClr val="bg1">
                    <a:lumMod val="95000"/>
                  </a:schemeClr>
                </a:solidFill>
                <a:effectLst/>
                <a:latin typeface="Open Sans" panose="020B0606030504020204" pitchFamily="34" charset="0"/>
              </a:rPr>
              <a:t>В Ирландии есть легенда: скупой кузнец Джек, который всегда был не против приложиться к бутылке и в целом вел не особо богоугодный образ жизни, как-то засел в кабаке с самим Дьяволом. Когда пришло время оплатить счет, Джек попросил его превратиться в монетку, и когда Дьявол это сделал, Джек положил монетку в карман, где лежал серебряный крестик. Властитель преисподней оказался "У Христа за пазухой", и обратно вернуться в прежнее состояние не смог. Чтобы освободиться, Дьявол пообещал Джеку год не устраивать ему неприятностей, а после смерти дал слово не претендовать на душу кузнеца.</a:t>
            </a:r>
          </a:p>
          <a:p>
            <a:pPr algn="l"/>
            <a:r>
              <a:rPr lang="ru-RU" sz="1200" b="0" i="0" dirty="0">
                <a:solidFill>
                  <a:schemeClr val="bg1">
                    <a:lumMod val="95000"/>
                  </a:schemeClr>
                </a:solidFill>
                <a:effectLst/>
                <a:latin typeface="Open Sans" panose="020B0606030504020204" pitchFamily="34" charset="0"/>
              </a:rPr>
              <a:t>Опыт никого ничему не научил, и Джек провел Дьявола еще раз. Он попросил нечистого залезть на дерево, чтобы сорвать фруктов. Когда тот взобрался, Джек нацарапал на стволе крест. Тем самым выиграл себе еще 10 лет спокойной жизни без козней Дьявола. Но, увы, не прожил их. А когда пришло время переходить или в Рай, или в Ад, Джека не взяли ни туда, ни туда. Поэтому в ожидании судного дня Джеку пришлось скитаться по земле, освещая себе путь угольком, который ему дал Дьявол на прощание. Уголек он положил в пустую тыкву.</a:t>
            </a:r>
          </a:p>
          <a:p>
            <a:pPr algn="l"/>
            <a:r>
              <a:rPr lang="ru-RU" sz="1200" b="0" i="0" dirty="0">
                <a:solidFill>
                  <a:schemeClr val="bg1">
                    <a:lumMod val="95000"/>
                  </a:schemeClr>
                </a:solidFill>
                <a:effectLst/>
                <a:latin typeface="Open Sans" panose="020B0606030504020204" pitchFamily="34" charset="0"/>
              </a:rPr>
              <a:t>Отсюда и название – Светильник Джек или Светильник Джека – Jack-o-</a:t>
            </a:r>
            <a:r>
              <a:rPr lang="ru-RU" sz="1200" b="0" i="0" dirty="0" err="1">
                <a:solidFill>
                  <a:schemeClr val="bg1">
                    <a:lumMod val="95000"/>
                  </a:schemeClr>
                </a:solidFill>
                <a:effectLst/>
                <a:latin typeface="Open Sans" panose="020B0606030504020204" pitchFamily="34" charset="0"/>
              </a:rPr>
              <a:t>lantern</a:t>
            </a:r>
            <a:r>
              <a:rPr lang="ru-RU" sz="1200" b="0" i="0" dirty="0">
                <a:solidFill>
                  <a:schemeClr val="bg1">
                    <a:lumMod val="95000"/>
                  </a:schemeClr>
                </a:solidFill>
                <a:effectLst/>
                <a:latin typeface="Open Sans" panose="020B0606030504020204" pitchFamily="34" charset="0"/>
              </a:rPr>
              <a:t>, сокращённое от Jack </a:t>
            </a:r>
            <a:r>
              <a:rPr lang="ru-RU" sz="1200" b="0" i="0" dirty="0" err="1">
                <a:solidFill>
                  <a:schemeClr val="bg1">
                    <a:lumMod val="95000"/>
                  </a:schemeClr>
                </a:solidFill>
                <a:effectLst/>
                <a:latin typeface="Open Sans" panose="020B0606030504020204" pitchFamily="34" charset="0"/>
              </a:rPr>
              <a:t>of</a:t>
            </a:r>
            <a:r>
              <a:rPr lang="ru-RU" sz="1200" b="0" i="0" dirty="0">
                <a:solidFill>
                  <a:schemeClr val="bg1">
                    <a:lumMod val="95000"/>
                  </a:schemeClr>
                </a:solidFill>
                <a:effectLst/>
                <a:latin typeface="Open Sans" panose="020B0606030504020204" pitchFamily="34" charset="0"/>
              </a:rPr>
              <a:t> </a:t>
            </a:r>
            <a:r>
              <a:rPr lang="ru-RU" sz="1200" b="0" i="0" dirty="0" err="1">
                <a:solidFill>
                  <a:schemeClr val="bg1">
                    <a:lumMod val="95000"/>
                  </a:schemeClr>
                </a:solidFill>
                <a:effectLst/>
                <a:latin typeface="Open Sans" panose="020B0606030504020204" pitchFamily="34" charset="0"/>
              </a:rPr>
              <a:t>the</a:t>
            </a:r>
            <a:r>
              <a:rPr lang="ru-RU" sz="1200" b="0" i="0" dirty="0">
                <a:solidFill>
                  <a:schemeClr val="bg1">
                    <a:lumMod val="95000"/>
                  </a:schemeClr>
                </a:solidFill>
                <a:effectLst/>
                <a:latin typeface="Open Sans" panose="020B0606030504020204" pitchFamily="34" charset="0"/>
              </a:rPr>
              <a:t> </a:t>
            </a:r>
            <a:r>
              <a:rPr lang="ru-RU" sz="1200" b="0" i="0" dirty="0" err="1">
                <a:solidFill>
                  <a:schemeClr val="bg1">
                    <a:lumMod val="95000"/>
                  </a:schemeClr>
                </a:solidFill>
                <a:effectLst/>
                <a:latin typeface="Open Sans" panose="020B0606030504020204" pitchFamily="34" charset="0"/>
              </a:rPr>
              <a:t>Lantern</a:t>
            </a:r>
            <a:r>
              <a:rPr lang="ru-RU" sz="1200" b="0" i="0" dirty="0">
                <a:solidFill>
                  <a:schemeClr val="bg1">
                    <a:lumMod val="95000"/>
                  </a:schemeClr>
                </a:solidFill>
                <a:effectLst/>
                <a:latin typeface="Open Sans" panose="020B0606030504020204" pitchFamily="34" charset="0"/>
              </a:rPr>
              <a:t>.</a:t>
            </a:r>
          </a:p>
          <a:p>
            <a:pPr algn="l"/>
            <a:r>
              <a:rPr lang="ru-RU" sz="1200" b="0" i="0" dirty="0">
                <a:solidFill>
                  <a:schemeClr val="bg1">
                    <a:lumMod val="95000"/>
                  </a:schemeClr>
                </a:solidFill>
                <a:effectLst/>
                <a:latin typeface="Open Sans" panose="020B0606030504020204" pitchFamily="34" charset="0"/>
              </a:rPr>
              <a:t>Сейчас вырезание тыквы – целое искусство. Проводятся конкурсы, турниры, а в 2013 году был установлен рекорд: в Америке одновременно зажгли 30581 светильник Джека.</a:t>
            </a:r>
          </a:p>
          <a:p>
            <a:endParaRPr lang="zh-CN" altLang="en-US" sz="1400" dirty="0">
              <a:solidFill>
                <a:srgbClr val="FFFF00"/>
              </a:solidFill>
            </a:endParaRPr>
          </a:p>
        </p:txBody>
      </p:sp>
      <p:pic>
        <p:nvPicPr>
          <p:cNvPr id="19458" name="Picture 2" descr="http://descpics.ucoz.ru/_ph/4/1/300774298.jpg"/>
          <p:cNvPicPr>
            <a:picLocks noChangeAspect="1" noChangeArrowheads="1"/>
          </p:cNvPicPr>
          <p:nvPr/>
        </p:nvPicPr>
        <p:blipFill>
          <a:blip r:embed="rId3"/>
          <a:srcRect/>
          <a:stretch>
            <a:fillRect/>
          </a:stretch>
        </p:blipFill>
        <p:spPr bwMode="auto">
          <a:xfrm>
            <a:off x="5643570" y="1571612"/>
            <a:ext cx="2857500" cy="2143125"/>
          </a:xfrm>
          <a:prstGeom prst="rect">
            <a:avLst/>
          </a:prstGeom>
          <a:ln>
            <a:noFill/>
          </a:ln>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9458"/>
                                        </p:tgtEl>
                                        <p:attrNameLst>
                                          <p:attrName>style.visibility</p:attrName>
                                        </p:attrNameLst>
                                      </p:cBhvr>
                                      <p:to>
                                        <p:strVal val="visible"/>
                                      </p:to>
                                    </p:set>
                                    <p:anim calcmode="lin" valueType="num">
                                      <p:cBhvr additive="base">
                                        <p:cTn id="11" dur="500" fill="hold"/>
                                        <p:tgtEl>
                                          <p:spTgt spid="19458"/>
                                        </p:tgtEl>
                                        <p:attrNameLst>
                                          <p:attrName>ppt_x</p:attrName>
                                        </p:attrNameLst>
                                      </p:cBhvr>
                                      <p:tavLst>
                                        <p:tav tm="0">
                                          <p:val>
                                            <p:strVal val="#ppt_x"/>
                                          </p:val>
                                        </p:tav>
                                        <p:tav tm="100000">
                                          <p:val>
                                            <p:strVal val="#ppt_x"/>
                                          </p:val>
                                        </p:tav>
                                      </p:tavLst>
                                    </p:anim>
                                    <p:anim calcmode="lin" valueType="num">
                                      <p:cBhvr additive="base">
                                        <p:cTn id="12"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603448"/>
            <a:ext cx="8291264" cy="1800200"/>
          </a:xfrm>
        </p:spPr>
        <p:txBody>
          <a:bodyPr/>
          <a:lstStyle/>
          <a:p>
            <a:r>
              <a:rPr lang="ru-RU" altLang="zh-CN" dirty="0">
                <a:solidFill>
                  <a:schemeClr val="bg1"/>
                </a:solidFill>
              </a:rPr>
              <a:t>Символы</a:t>
            </a:r>
            <a:endParaRPr lang="zh-CN" altLang="en-US" dirty="0">
              <a:solidFill>
                <a:schemeClr val="bg1"/>
              </a:solidFill>
            </a:endParaRPr>
          </a:p>
        </p:txBody>
      </p:sp>
      <p:sp>
        <p:nvSpPr>
          <p:cNvPr id="3075" name="Content Placeholder 2"/>
          <p:cNvSpPr>
            <a:spLocks noGrp="1"/>
          </p:cNvSpPr>
          <p:nvPr>
            <p:ph idx="1"/>
          </p:nvPr>
        </p:nvSpPr>
        <p:spPr>
          <a:xfrm>
            <a:off x="457200" y="764704"/>
            <a:ext cx="8579296" cy="5328592"/>
          </a:xfrm>
        </p:spPr>
        <p:txBody>
          <a:bodyPr/>
          <a:lstStyle/>
          <a:p>
            <a:r>
              <a:rPr lang="ru-RU" sz="2800" dirty="0">
                <a:solidFill>
                  <a:schemeClr val="bg1"/>
                </a:solidFill>
              </a:rPr>
              <a:t>В Шотландии в качестве символа Хэллоуина выступала репа, но в Северной Америке её быстро заменила тыква, как более дешёвый и доступный овощ.</a:t>
            </a:r>
          </a:p>
          <a:p>
            <a:r>
              <a:rPr lang="ru-RU" sz="2800" dirty="0">
                <a:solidFill>
                  <a:schemeClr val="bg1"/>
                </a:solidFill>
              </a:rPr>
              <a:t>Популярны костюмы персонажей классических фильмов ужасов, например, Мумии и Чудовища </a:t>
            </a:r>
            <a:r>
              <a:rPr lang="ru-RU" sz="2800" dirty="0" err="1">
                <a:solidFill>
                  <a:schemeClr val="bg1"/>
                </a:solidFill>
              </a:rPr>
              <a:t>Франкентштейна</a:t>
            </a:r>
            <a:r>
              <a:rPr lang="ru-RU" sz="2800" dirty="0">
                <a:solidFill>
                  <a:schemeClr val="bg1"/>
                </a:solidFill>
              </a:rPr>
              <a:t>. В праздничном убранстве домов большую роль играют символы осени, например, деревенские пугала. Традиционными цветами являются чёрный и оранжевый</a:t>
            </a:r>
            <a:r>
              <a:rPr lang="ru-RU" sz="2800" dirty="0">
                <a:solidFill>
                  <a:srgbClr val="C4703C"/>
                </a:solidFill>
              </a:rPr>
              <a:t>.</a:t>
            </a:r>
          </a:p>
          <a:p>
            <a:endParaRPr lang="zh-CN" altLang="en-US" sz="2800" dirty="0">
              <a:solidFill>
                <a:srgbClr val="C4703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1000"/>
                                        <p:tgtEl>
                                          <p:spTgt spid="3075">
                                            <p:txEl>
                                              <p:pRg st="0" end="0"/>
                                            </p:txEl>
                                          </p:spTgt>
                                        </p:tgtEl>
                                      </p:cBhvr>
                                    </p:animEffect>
                                    <p:anim calcmode="lin" valueType="num">
                                      <p:cBhvr>
                                        <p:cTn id="8"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75">
                                            <p:txEl>
                                              <p:pRg st="1" end="1"/>
                                            </p:txEl>
                                          </p:spTgt>
                                        </p:tgtEl>
                                        <p:attrNameLst>
                                          <p:attrName>style.visibility</p:attrName>
                                        </p:attrNameLst>
                                      </p:cBhvr>
                                      <p:to>
                                        <p:strVal val="visible"/>
                                      </p:to>
                                    </p:set>
                                    <p:animEffect transition="in" filter="fade">
                                      <p:cBhvr>
                                        <p:cTn id="14" dur="1000"/>
                                        <p:tgtEl>
                                          <p:spTgt spid="3075">
                                            <p:txEl>
                                              <p:pRg st="1" end="1"/>
                                            </p:txEl>
                                          </p:spTgt>
                                        </p:tgtEl>
                                      </p:cBhvr>
                                    </p:animEffect>
                                    <p:anim calcmode="lin" valueType="num">
                                      <p:cBhvr>
                                        <p:cTn id="15" dur="1000" fill="hold"/>
                                        <p:tgtEl>
                                          <p:spTgt spid="307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07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B397938-5F60-D7A8-5256-009591EF6ADA}"/>
              </a:ext>
            </a:extLst>
          </p:cNvPr>
          <p:cNvSpPr>
            <a:spLocks noGrp="1"/>
          </p:cNvSpPr>
          <p:nvPr>
            <p:ph type="title"/>
          </p:nvPr>
        </p:nvSpPr>
        <p:spPr>
          <a:xfrm>
            <a:off x="251520" y="-14808"/>
            <a:ext cx="8229600" cy="1143000"/>
          </a:xfrm>
        </p:spPr>
        <p:txBody>
          <a:bodyPr/>
          <a:lstStyle/>
          <a:p>
            <a:r>
              <a:rPr lang="ru-RU" dirty="0"/>
              <a:t>Ведьмы</a:t>
            </a:r>
          </a:p>
        </p:txBody>
      </p:sp>
      <p:sp>
        <p:nvSpPr>
          <p:cNvPr id="3" name="Объект 2">
            <a:extLst>
              <a:ext uri="{FF2B5EF4-FFF2-40B4-BE49-F238E27FC236}">
                <a16:creationId xmlns:a16="http://schemas.microsoft.com/office/drawing/2014/main" id="{FC776ED7-48D0-389C-FCB5-7B2E6B4054BF}"/>
              </a:ext>
            </a:extLst>
          </p:cNvPr>
          <p:cNvSpPr>
            <a:spLocks noGrp="1"/>
          </p:cNvSpPr>
          <p:nvPr>
            <p:ph idx="1"/>
          </p:nvPr>
        </p:nvSpPr>
        <p:spPr>
          <a:xfrm>
            <a:off x="395536" y="836712"/>
            <a:ext cx="8229600" cy="5616624"/>
          </a:xfrm>
        </p:spPr>
        <p:txBody>
          <a:bodyPr/>
          <a:lstStyle/>
          <a:p>
            <a:pPr algn="l"/>
            <a:r>
              <a:rPr lang="ru-RU" sz="1400" b="0" i="0" dirty="0">
                <a:solidFill>
                  <a:schemeClr val="bg1"/>
                </a:solidFill>
                <a:effectLst/>
                <a:latin typeface="Open Sans" panose="020B0606030504020204" pitchFamily="34" charset="0"/>
              </a:rPr>
              <a:t>Несколько столетий назад никто бы не рискнул одеться в ведьму просто ради веселья, потому что его сразу же сожгли бы на костре. Страшное время для кудрявых рыжеволосых дам (и не только) началось в 1486 году. Генрих Крамер создал книгу для охотников на ведьм "Молот Ведьм". Стоит сразу уточнить, что есть несколько теорий о том, почему он решил ее написать. Первая гласит о том, что он был зол из-за провала на судебном заседании, в котором обвинил нескольких женщин в колдовстве, а их оправдали и тонко намекнули Крамеру, мол, что-то ты, приятель, слишком агрессивен, займись чем-нибудь еще. Другой причиной называют просто трудности Крамера с прекрасным полом. Так или иначе, Генрих начал мстить.</a:t>
            </a:r>
          </a:p>
          <a:p>
            <a:pPr algn="l"/>
            <a:r>
              <a:rPr lang="ru-RU" sz="1400" b="0" i="0" dirty="0">
                <a:solidFill>
                  <a:schemeClr val="bg1"/>
                </a:solidFill>
                <a:effectLst/>
                <a:latin typeface="Open Sans" panose="020B0606030504020204" pitchFamily="34" charset="0"/>
              </a:rPr>
              <a:t>Книга вышла. Ее начали активно использовать по назначению, причем распространять ее было довольно легко для тех времен, ведь в 1454 году, появился печатный станок.</a:t>
            </a:r>
          </a:p>
          <a:p>
            <a:pPr algn="l"/>
            <a:r>
              <a:rPr lang="ru-RU" sz="1400" b="0" i="0" dirty="0">
                <a:solidFill>
                  <a:schemeClr val="bg1"/>
                </a:solidFill>
                <a:effectLst/>
                <a:latin typeface="Open Sans" panose="020B0606030504020204" pitchFamily="34" charset="0"/>
              </a:rPr>
              <a:t>Плюс доносить на тех, кто якобы показался тебе колдуном, было выгодно некоторым людям: перешел тебе дорогу сосед, а ты раз, и приврал, что он колдует. Сосед на костре, доносчик спит спокойно. Стоит ли пояснять, что большинство наказанных вообще не имели отношения к магии?</a:t>
            </a:r>
          </a:p>
          <a:p>
            <a:pPr algn="l"/>
            <a:r>
              <a:rPr lang="ru-RU" sz="1400" b="0" i="0" dirty="0">
                <a:solidFill>
                  <a:schemeClr val="bg1"/>
                </a:solidFill>
                <a:effectLst/>
                <a:latin typeface="Open Sans" panose="020B0606030504020204" pitchFamily="34" charset="0"/>
              </a:rPr>
              <a:t>К концу 16 века ситуация начала нормализовываться. Суды все чаще оправдывали обвиняемых, если единственным доказательствами их вины были слова "свидетеля".</a:t>
            </a:r>
          </a:p>
          <a:p>
            <a:pPr algn="l"/>
            <a:r>
              <a:rPr lang="ru-RU" sz="1400" b="0" i="0" dirty="0">
                <a:solidFill>
                  <a:schemeClr val="bg1"/>
                </a:solidFill>
                <a:effectLst/>
                <a:latin typeface="Open Sans" panose="020B0606030504020204" pitchFamily="34" charset="0"/>
              </a:rPr>
              <a:t>В 1735 году первой страной, которая перестала считать колдовство преступлением, стала Великобритания. Последняя казнь в Европе за магию датируется 1782 годом, это была Анна </a:t>
            </a:r>
            <a:r>
              <a:rPr lang="ru-RU" sz="1400" b="0" i="0" dirty="0" err="1">
                <a:solidFill>
                  <a:schemeClr val="bg1"/>
                </a:solidFill>
                <a:effectLst/>
                <a:latin typeface="Open Sans" panose="020B0606030504020204" pitchFamily="34" charset="0"/>
              </a:rPr>
              <a:t>Гельди</a:t>
            </a:r>
            <a:r>
              <a:rPr lang="ru-RU" sz="1400" b="0" i="0" dirty="0">
                <a:solidFill>
                  <a:schemeClr val="bg1"/>
                </a:solidFill>
                <a:effectLst/>
                <a:latin typeface="Open Sans" panose="020B0606030504020204" pitchFamily="34" charset="0"/>
              </a:rPr>
              <a:t>. Больше официальных случаев не зафиксировано, хотя из-за страхов и ненависти, которая укрепилась у некоторых в голове, все еще случались самосуды.</a:t>
            </a:r>
          </a:p>
          <a:p>
            <a:pPr algn="l"/>
            <a:r>
              <a:rPr lang="ru-RU" sz="1400" b="0" i="0" dirty="0">
                <a:solidFill>
                  <a:schemeClr val="bg1"/>
                </a:solidFill>
                <a:effectLst/>
                <a:latin typeface="Open Sans" panose="020B0606030504020204" pitchFamily="34" charset="0"/>
              </a:rPr>
              <a:t>Сейчас же ведьма – крутой образ на Хэллоуин.</a:t>
            </a:r>
          </a:p>
          <a:p>
            <a:endParaRPr lang="ru-RU" dirty="0"/>
          </a:p>
        </p:txBody>
      </p:sp>
    </p:spTree>
    <p:extLst>
      <p:ext uri="{BB962C8B-B14F-4D97-AF65-F5344CB8AC3E}">
        <p14:creationId xmlns:p14="http://schemas.microsoft.com/office/powerpoint/2010/main" val="3274644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5DB374F1-C3B3-41AB-88D9-05E71A2882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268760"/>
            <a:ext cx="5652120" cy="3532575"/>
          </a:xfrm>
          <a:prstGeom prst="rect">
            <a:avLst/>
          </a:prstGeom>
        </p:spPr>
      </p:pic>
      <p:pic>
        <p:nvPicPr>
          <p:cNvPr id="5" name="Рисунок 4">
            <a:extLst>
              <a:ext uri="{FF2B5EF4-FFF2-40B4-BE49-F238E27FC236}">
                <a16:creationId xmlns:a16="http://schemas.microsoft.com/office/drawing/2014/main" id="{982CAD49-D86A-FED6-A215-2E0285E63D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6488" y="3645024"/>
            <a:ext cx="3048000" cy="3048000"/>
          </a:xfrm>
          <a:prstGeom prst="rect">
            <a:avLst/>
          </a:prstGeom>
        </p:spPr>
      </p:pic>
    </p:spTree>
    <p:extLst>
      <p:ext uri="{BB962C8B-B14F-4D97-AF65-F5344CB8AC3E}">
        <p14:creationId xmlns:p14="http://schemas.microsoft.com/office/powerpoint/2010/main" val="3362045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http://im4-tub-ru.yandex.net/i?id=361057766-13-72&amp;n=21"/>
          <p:cNvPicPr>
            <a:picLocks noChangeAspect="1" noChangeArrowheads="1"/>
          </p:cNvPicPr>
          <p:nvPr/>
        </p:nvPicPr>
        <p:blipFill>
          <a:blip r:embed="rId2"/>
          <a:srcRect/>
          <a:stretch>
            <a:fillRect/>
          </a:stretch>
        </p:blipFill>
        <p:spPr bwMode="auto">
          <a:xfrm>
            <a:off x="7500926" y="4643446"/>
            <a:ext cx="1643074" cy="1643074"/>
          </a:xfrm>
          <a:prstGeom prst="rect">
            <a:avLst/>
          </a:prstGeom>
          <a:ln>
            <a:noFill/>
          </a:ln>
          <a:effectLst>
            <a:softEdge rad="112500"/>
          </a:effectLst>
        </p:spPr>
      </p:pic>
      <p:pic>
        <p:nvPicPr>
          <p:cNvPr id="20482" name="Picture 2" descr="http://im3-tub-ru.yandex.net/i?id=183660329-55-72&amp;n=21"/>
          <p:cNvPicPr>
            <a:picLocks noChangeAspect="1" noChangeArrowheads="1"/>
          </p:cNvPicPr>
          <p:nvPr/>
        </p:nvPicPr>
        <p:blipFill>
          <a:blip r:embed="rId3"/>
          <a:srcRect/>
          <a:stretch>
            <a:fillRect/>
          </a:stretch>
        </p:blipFill>
        <p:spPr bwMode="auto">
          <a:xfrm>
            <a:off x="0" y="0"/>
            <a:ext cx="3143227" cy="2357420"/>
          </a:xfrm>
          <a:prstGeom prst="rect">
            <a:avLst/>
          </a:prstGeom>
          <a:ln>
            <a:noFill/>
          </a:ln>
          <a:effectLst>
            <a:softEdge rad="127000"/>
          </a:effectLst>
        </p:spPr>
      </p:pic>
      <p:sp>
        <p:nvSpPr>
          <p:cNvPr id="3074" name="Title 1"/>
          <p:cNvSpPr>
            <a:spLocks noGrp="1"/>
          </p:cNvSpPr>
          <p:nvPr>
            <p:ph type="title"/>
          </p:nvPr>
        </p:nvSpPr>
        <p:spPr>
          <a:xfrm>
            <a:off x="500034" y="285728"/>
            <a:ext cx="8229600" cy="1143000"/>
          </a:xfrm>
        </p:spPr>
        <p:txBody>
          <a:bodyPr/>
          <a:lstStyle/>
          <a:p>
            <a:pPr algn="l"/>
            <a:r>
              <a:rPr lang="en-US" altLang="zh-CN" dirty="0">
                <a:solidFill>
                  <a:schemeClr val="bg1"/>
                </a:solidFill>
              </a:rPr>
              <a:t>                  </a:t>
            </a:r>
            <a:r>
              <a:rPr lang="ru-RU" altLang="zh-CN" dirty="0">
                <a:solidFill>
                  <a:schemeClr val="bg1"/>
                </a:solidFill>
              </a:rPr>
              <a:t>  </a:t>
            </a:r>
            <a:r>
              <a:rPr lang="en-US" altLang="zh-CN" dirty="0">
                <a:solidFill>
                  <a:schemeClr val="bg1"/>
                </a:solidFill>
              </a:rPr>
              <a:t>  </a:t>
            </a:r>
            <a:r>
              <a:rPr lang="ru-RU" altLang="zh-CN" dirty="0">
                <a:solidFill>
                  <a:schemeClr val="bg1"/>
                </a:solidFill>
              </a:rPr>
              <a:t>Костюмы           </a:t>
            </a:r>
            <a:endParaRPr lang="zh-CN" altLang="en-US" dirty="0">
              <a:solidFill>
                <a:schemeClr val="bg1"/>
              </a:solidFill>
              <a:latin typeface="Monotype Corsiva" pitchFamily="66" charset="0"/>
            </a:endParaRPr>
          </a:p>
        </p:txBody>
      </p:sp>
      <p:sp>
        <p:nvSpPr>
          <p:cNvPr id="3075" name="Content Placeholder 2"/>
          <p:cNvSpPr>
            <a:spLocks noGrp="1"/>
          </p:cNvSpPr>
          <p:nvPr>
            <p:ph idx="1"/>
          </p:nvPr>
        </p:nvSpPr>
        <p:spPr>
          <a:xfrm>
            <a:off x="500034" y="1643050"/>
            <a:ext cx="8329642" cy="3257560"/>
          </a:xfrm>
        </p:spPr>
        <p:txBody>
          <a:bodyPr/>
          <a:lstStyle/>
          <a:p>
            <a:r>
              <a:rPr lang="ru-RU" sz="2800" dirty="0">
                <a:solidFill>
                  <a:srgbClr val="FFFF00"/>
                </a:solidFill>
              </a:rPr>
              <a:t>Основная тема костюмов на Хэллоуин — это разная нечисть или сверхъестественные персонажи, однако популярны и костюмы на совершенно произвольную тематику.</a:t>
            </a:r>
          </a:p>
          <a:p>
            <a:r>
              <a:rPr lang="ru-RU" sz="2800" dirty="0">
                <a:solidFill>
                  <a:srgbClr val="FFFF00"/>
                </a:solidFill>
              </a:rPr>
              <a:t> Среди костюмов на Хэллоуин можно было встретить не только костюмы вампиров, оборотней или ведьм, но  фей и королев.</a:t>
            </a:r>
            <a:endParaRPr lang="zh-CN" altLang="en-US" sz="2800" dirty="0">
              <a:solidFill>
                <a:schemeClr val="bg1"/>
              </a:solidFill>
            </a:endParaRPr>
          </a:p>
        </p:txBody>
      </p:sp>
      <p:pic>
        <p:nvPicPr>
          <p:cNvPr id="20486" name="Picture 6" descr="http://im6-tub-ru.yandex.net/i?id=74772621-30-72&amp;n=21"/>
          <p:cNvPicPr>
            <a:picLocks noChangeAspect="1" noChangeArrowheads="1"/>
          </p:cNvPicPr>
          <p:nvPr/>
        </p:nvPicPr>
        <p:blipFill>
          <a:blip r:embed="rId4"/>
          <a:srcRect/>
          <a:stretch>
            <a:fillRect/>
          </a:stretch>
        </p:blipFill>
        <p:spPr bwMode="auto">
          <a:xfrm>
            <a:off x="5357818" y="4857760"/>
            <a:ext cx="2143125" cy="1428750"/>
          </a:xfrm>
          <a:prstGeom prst="rect">
            <a:avLst/>
          </a:prstGeom>
          <a:ln>
            <a:noFill/>
          </a:ln>
          <a:effectLst>
            <a:softEdge rad="112500"/>
          </a:effectLst>
        </p:spPr>
      </p:pic>
      <p:pic>
        <p:nvPicPr>
          <p:cNvPr id="20488" name="Picture 8" descr="http://im7-tub-ru.yandex.net/i?id=33931933-47-72&amp;n=21"/>
          <p:cNvPicPr>
            <a:picLocks noChangeAspect="1" noChangeArrowheads="1"/>
          </p:cNvPicPr>
          <p:nvPr/>
        </p:nvPicPr>
        <p:blipFill>
          <a:blip r:embed="rId5"/>
          <a:srcRect/>
          <a:stretch>
            <a:fillRect/>
          </a:stretch>
        </p:blipFill>
        <p:spPr bwMode="auto">
          <a:xfrm>
            <a:off x="214282" y="4929198"/>
            <a:ext cx="942975" cy="1428750"/>
          </a:xfrm>
          <a:prstGeom prst="rect">
            <a:avLst/>
          </a:prstGeom>
          <a:ln>
            <a:noFill/>
          </a:ln>
          <a:effectLst>
            <a:softEdge rad="112500"/>
          </a:effectLst>
        </p:spPr>
      </p:pic>
      <p:pic>
        <p:nvPicPr>
          <p:cNvPr id="20490" name="Picture 10" descr="http://im5-tub-ru.yandex.net/i?id=181012874-40-72&amp;n=21"/>
          <p:cNvPicPr>
            <a:picLocks noChangeAspect="1" noChangeArrowheads="1"/>
          </p:cNvPicPr>
          <p:nvPr/>
        </p:nvPicPr>
        <p:blipFill>
          <a:blip r:embed="rId6"/>
          <a:srcRect/>
          <a:stretch>
            <a:fillRect/>
          </a:stretch>
        </p:blipFill>
        <p:spPr bwMode="auto">
          <a:xfrm>
            <a:off x="1214414" y="4857760"/>
            <a:ext cx="1295400" cy="1428750"/>
          </a:xfrm>
          <a:prstGeom prst="rect">
            <a:avLst/>
          </a:prstGeom>
          <a:ln>
            <a:noFill/>
          </a:ln>
          <a:effectLst>
            <a:softEdge rad="112500"/>
          </a:effectLst>
        </p:spPr>
      </p:pic>
      <p:pic>
        <p:nvPicPr>
          <p:cNvPr id="20492" name="Picture 12" descr="http://im4-tub-ru.yandex.net/i?id=8035088-27-72&amp;n=21"/>
          <p:cNvPicPr>
            <a:picLocks noChangeAspect="1" noChangeArrowheads="1"/>
          </p:cNvPicPr>
          <p:nvPr/>
        </p:nvPicPr>
        <p:blipFill>
          <a:blip r:embed="rId7"/>
          <a:srcRect/>
          <a:stretch>
            <a:fillRect/>
          </a:stretch>
        </p:blipFill>
        <p:spPr bwMode="auto">
          <a:xfrm>
            <a:off x="2571736" y="4857760"/>
            <a:ext cx="876300" cy="1428750"/>
          </a:xfrm>
          <a:prstGeom prst="rect">
            <a:avLst/>
          </a:prstGeom>
          <a:ln>
            <a:noFill/>
          </a:ln>
          <a:effectLst>
            <a:softEdge rad="112500"/>
          </a:effectLst>
        </p:spPr>
      </p:pic>
      <p:pic>
        <p:nvPicPr>
          <p:cNvPr id="20494" name="Picture 14" descr="http://im8-tub-ru.yandex.net/i?id=230736635-25-72&amp;n=21"/>
          <p:cNvPicPr>
            <a:picLocks noChangeAspect="1" noChangeArrowheads="1"/>
          </p:cNvPicPr>
          <p:nvPr/>
        </p:nvPicPr>
        <p:blipFill>
          <a:blip r:embed="rId8"/>
          <a:srcRect/>
          <a:stretch>
            <a:fillRect/>
          </a:stretch>
        </p:blipFill>
        <p:spPr bwMode="auto">
          <a:xfrm>
            <a:off x="3571868" y="4857760"/>
            <a:ext cx="1790700" cy="142875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1000"/>
                                        <p:tgtEl>
                                          <p:spTgt spid="3075">
                                            <p:txEl>
                                              <p:pRg st="0" end="0"/>
                                            </p:txEl>
                                          </p:spTgt>
                                        </p:tgtEl>
                                      </p:cBhvr>
                                    </p:animEffect>
                                    <p:anim calcmode="lin" valueType="num">
                                      <p:cBhvr>
                                        <p:cTn id="8"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75">
                                            <p:txEl>
                                              <p:pRg st="1" end="1"/>
                                            </p:txEl>
                                          </p:spTgt>
                                        </p:tgtEl>
                                        <p:attrNameLst>
                                          <p:attrName>style.visibility</p:attrName>
                                        </p:attrNameLst>
                                      </p:cBhvr>
                                      <p:to>
                                        <p:strVal val="visible"/>
                                      </p:to>
                                    </p:set>
                                    <p:animEffect transition="in" filter="fade">
                                      <p:cBhvr>
                                        <p:cTn id="14" dur="1000"/>
                                        <p:tgtEl>
                                          <p:spTgt spid="3075">
                                            <p:txEl>
                                              <p:pRg st="1" end="1"/>
                                            </p:txEl>
                                          </p:spTgt>
                                        </p:tgtEl>
                                      </p:cBhvr>
                                    </p:animEffect>
                                    <p:anim calcmode="lin" valueType="num">
                                      <p:cBhvr>
                                        <p:cTn id="15" dur="1000" fill="hold"/>
                                        <p:tgtEl>
                                          <p:spTgt spid="307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07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2F5D60A-6619-621A-616E-1CA1E6798C9A}"/>
              </a:ext>
            </a:extLst>
          </p:cNvPr>
          <p:cNvSpPr>
            <a:spLocks noGrp="1"/>
          </p:cNvSpPr>
          <p:nvPr>
            <p:ph type="ctrTitle"/>
          </p:nvPr>
        </p:nvSpPr>
        <p:spPr>
          <a:xfrm>
            <a:off x="467544" y="188640"/>
            <a:ext cx="7772400" cy="1470025"/>
          </a:xfrm>
        </p:spPr>
        <p:txBody>
          <a:bodyPr/>
          <a:lstStyle/>
          <a:p>
            <a:r>
              <a:rPr lang="ru-RU" dirty="0">
                <a:solidFill>
                  <a:srgbClr val="FFFF00"/>
                </a:solidFill>
              </a:rPr>
              <a:t>Традиции</a:t>
            </a:r>
          </a:p>
        </p:txBody>
      </p:sp>
      <p:sp>
        <p:nvSpPr>
          <p:cNvPr id="3" name="Подзаголовок 2">
            <a:extLst>
              <a:ext uri="{FF2B5EF4-FFF2-40B4-BE49-F238E27FC236}">
                <a16:creationId xmlns:a16="http://schemas.microsoft.com/office/drawing/2014/main" id="{F59088B8-99AD-2244-B40C-87C0F7414221}"/>
              </a:ext>
            </a:extLst>
          </p:cNvPr>
          <p:cNvSpPr>
            <a:spLocks noGrp="1"/>
          </p:cNvSpPr>
          <p:nvPr>
            <p:ph type="subTitle" idx="1"/>
          </p:nvPr>
        </p:nvSpPr>
        <p:spPr>
          <a:xfrm>
            <a:off x="827584" y="1340768"/>
            <a:ext cx="6400800" cy="1752600"/>
          </a:xfrm>
        </p:spPr>
        <p:txBody>
          <a:bodyPr/>
          <a:lstStyle/>
          <a:p>
            <a:pPr algn="l">
              <a:buFont typeface="+mj-lt"/>
              <a:buAutoNum type="arabicPeriod"/>
            </a:pPr>
            <a:r>
              <a:rPr lang="ru-RU" sz="1600" b="0" i="0" dirty="0">
                <a:solidFill>
                  <a:schemeClr val="bg1"/>
                </a:solidFill>
                <a:effectLst/>
                <a:latin typeface="Open Sans" panose="020B0606030504020204" pitchFamily="34" charset="0"/>
              </a:rPr>
              <a:t>Тыквы. Они должны быть обязательно. В виде фонарей, просто тыкв, чьих-то голов, не имеет значения. Тыква – главный символ Хэллоуина и должен быть предметом интерьера.</a:t>
            </a:r>
          </a:p>
          <a:p>
            <a:pPr algn="l">
              <a:buFont typeface="+mj-lt"/>
              <a:buAutoNum type="arabicPeriod"/>
            </a:pPr>
            <a:r>
              <a:rPr lang="ru-RU" sz="1600" b="0" i="0" dirty="0">
                <a:solidFill>
                  <a:schemeClr val="bg1"/>
                </a:solidFill>
                <a:effectLst/>
                <a:latin typeface="Open Sans" panose="020B0606030504020204" pitchFamily="34" charset="0"/>
              </a:rPr>
              <a:t>Летучие мыши. Будет классно, если вы подвесите их у входа в дом или прикрепите на стены. Пауки и паутина. Паутину можно сделать из марли и повесить ее везде, где возможно. Пауков можно купить как декоративных, так и нарисовать их на стаканах, воздушных шариках, стенах.</a:t>
            </a:r>
          </a:p>
          <a:p>
            <a:pPr algn="l">
              <a:buFont typeface="+mj-lt"/>
              <a:buAutoNum type="arabicPeriod"/>
            </a:pPr>
            <a:r>
              <a:rPr lang="ru-RU" sz="1600" b="0" i="0" dirty="0">
                <a:solidFill>
                  <a:schemeClr val="bg1"/>
                </a:solidFill>
                <a:effectLst/>
                <a:latin typeface="Open Sans" panose="020B0606030504020204" pitchFamily="34" charset="0"/>
              </a:rPr>
              <a:t>Приведения. Хороший способ сделать приведений – воздушные шарики и марля. Надуйте шарики, сверху повесьте кусок марли, по желанию прицепите глаза и рот. Готово! Особенно круто это смотрится, если прицепить </a:t>
            </a:r>
            <a:r>
              <a:rPr lang="ru-RU" sz="1600" b="0" i="0" dirty="0" err="1">
                <a:solidFill>
                  <a:schemeClr val="bg1"/>
                </a:solidFill>
                <a:effectLst/>
                <a:latin typeface="Open Sans" panose="020B0606030504020204" pitchFamily="34" charset="0"/>
              </a:rPr>
              <a:t>касперов</a:t>
            </a:r>
            <a:r>
              <a:rPr lang="ru-RU" sz="1600" b="0" i="0" dirty="0">
                <a:solidFill>
                  <a:schemeClr val="bg1"/>
                </a:solidFill>
                <a:effectLst/>
                <a:latin typeface="Open Sans" panose="020B0606030504020204" pitchFamily="34" charset="0"/>
              </a:rPr>
              <a:t> к люстре.</a:t>
            </a:r>
          </a:p>
          <a:p>
            <a:pPr algn="l">
              <a:buFont typeface="+mj-lt"/>
              <a:buAutoNum type="arabicPeriod"/>
            </a:pPr>
            <a:r>
              <a:rPr lang="ru-RU" sz="1600" b="0" i="0" dirty="0">
                <a:solidFill>
                  <a:schemeClr val="bg1"/>
                </a:solidFill>
                <a:effectLst/>
                <a:latin typeface="Open Sans" panose="020B0606030504020204" pitchFamily="34" charset="0"/>
              </a:rPr>
              <a:t>Используйте природу как украшение. Из тыкв можно вырезать мякоть, наполнить получившуюся емкость льдом, и поместить в него бутылки с </a:t>
            </a:r>
            <a:r>
              <a:rPr lang="ru-RU" sz="1600" b="0" i="0" dirty="0" err="1">
                <a:solidFill>
                  <a:schemeClr val="bg1"/>
                </a:solidFill>
                <a:effectLst/>
                <a:latin typeface="Open Sans" panose="020B0606030504020204" pitchFamily="34" charset="0"/>
              </a:rPr>
              <a:t>соком.Можно</a:t>
            </a:r>
            <a:r>
              <a:rPr lang="ru-RU" sz="1600" b="0" i="0" dirty="0">
                <a:solidFill>
                  <a:schemeClr val="bg1"/>
                </a:solidFill>
                <a:effectLst/>
                <a:latin typeface="Open Sans" panose="020B0606030504020204" pitchFamily="34" charset="0"/>
              </a:rPr>
              <a:t> украсить дом желтыми листьями, ветками, все это будет смотреться уместно и гармонично. Стоит только проявить фантазию.</a:t>
            </a:r>
          </a:p>
          <a:p>
            <a:pPr algn="l">
              <a:buFont typeface="+mj-lt"/>
              <a:buAutoNum type="arabicPeriod"/>
            </a:pPr>
            <a:endParaRPr lang="ru-RU" b="0" i="0" dirty="0">
              <a:solidFill>
                <a:srgbClr val="555555"/>
              </a:solidFill>
              <a:effectLst/>
              <a:latin typeface="Open Sans" panose="020B0606030504020204" pitchFamily="34" charset="0"/>
            </a:endParaRPr>
          </a:p>
          <a:p>
            <a:endParaRPr lang="ru-RU" dirty="0"/>
          </a:p>
        </p:txBody>
      </p:sp>
    </p:spTree>
    <p:extLst>
      <p:ext uri="{BB962C8B-B14F-4D97-AF65-F5344CB8AC3E}">
        <p14:creationId xmlns:p14="http://schemas.microsoft.com/office/powerpoint/2010/main" val="3030636245"/>
      </p:ext>
    </p:extLst>
  </p:cSld>
  <p:clrMapOvr>
    <a:masterClrMapping/>
  </p:clrMapOvr>
</p:sld>
</file>

<file path=ppt/theme/theme1.xml><?xml version="1.0" encoding="utf-8"?>
<a:theme xmlns:a="http://schemas.openxmlformats.org/drawingml/2006/main" name="Halloween_0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Halloween_06</Template>
  <TotalTime>316</TotalTime>
  <Words>942</Words>
  <Application>Microsoft Office PowerPoint</Application>
  <PresentationFormat>Экран (4:3)</PresentationFormat>
  <Paragraphs>34</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Calibri</vt:lpstr>
      <vt:lpstr>Monotype Corsiva</vt:lpstr>
      <vt:lpstr>Open Sans</vt:lpstr>
      <vt:lpstr>Halloween_06</vt:lpstr>
      <vt:lpstr>Halloween</vt:lpstr>
      <vt:lpstr>Хэллоуин </vt:lpstr>
      <vt:lpstr>Презентация PowerPoint</vt:lpstr>
      <vt:lpstr>«Светильник Джека»</vt:lpstr>
      <vt:lpstr>Символы</vt:lpstr>
      <vt:lpstr>Ведьмы</vt:lpstr>
      <vt:lpstr>Презентация PowerPoint</vt:lpstr>
      <vt:lpstr>                      Костюмы           </vt:lpstr>
      <vt:lpstr>Традиции</vt:lpstr>
      <vt:lpstr>Презентация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Halloween</dc:title>
  <dc:subject>Halloween</dc:subject>
  <dc:creator>Пользователь; Лесакова Е.Н.</dc:creator>
  <cp:keywords>Halloween PowerPoint templates, free Halloween PowerPoint templates, free, PPT templates, PowerPoint tempaltes, tempaltes, slideshow templates</cp:keywords>
  <dc:description>Made by Moyea Software. To find more free PowerPoint templates, please visit http://www.dvd-ppt-slideshow.com/powerpoint-knowledge/powerpoint-templates.html</dc:description>
  <cp:lastModifiedBy>Kirill Kargin</cp:lastModifiedBy>
  <cp:revision>48</cp:revision>
  <dcterms:created xsi:type="dcterms:W3CDTF">2013-03-10T16:56:47Z</dcterms:created>
  <dcterms:modified xsi:type="dcterms:W3CDTF">2022-11-01T14:19:23Z</dcterms:modified>
  <cp:category>Festival</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http://www.dvd-ppt-slideshow.com/powerpoint-knowledge/powerpoint-templates.html</vt:lpwstr>
  </property>
</Properties>
</file>