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2" r:id="rId4"/>
    <p:sldId id="269" r:id="rId5"/>
    <p:sldId id="271" r:id="rId6"/>
    <p:sldId id="285" r:id="rId7"/>
    <p:sldId id="257" r:id="rId8"/>
    <p:sldId id="265" r:id="rId9"/>
    <p:sldId id="266" r:id="rId10"/>
    <p:sldId id="268" r:id="rId11"/>
    <p:sldId id="267" r:id="rId12"/>
    <p:sldId id="264" r:id="rId13"/>
    <p:sldId id="259" r:id="rId14"/>
    <p:sldId id="272" r:id="rId15"/>
    <p:sldId id="261" r:id="rId16"/>
    <p:sldId id="274" r:id="rId17"/>
    <p:sldId id="275" r:id="rId18"/>
    <p:sldId id="276" r:id="rId19"/>
    <p:sldId id="277" r:id="rId20"/>
    <p:sldId id="260" r:id="rId21"/>
    <p:sldId id="278" r:id="rId22"/>
    <p:sldId id="279" r:id="rId23"/>
    <p:sldId id="280" r:id="rId24"/>
    <p:sldId id="263" r:id="rId25"/>
    <p:sldId id="281" r:id="rId26"/>
    <p:sldId id="282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A0F1B-09C5-492F-B3A5-F3D1EA9FAC0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519C6-AEF0-4689-B50E-906C39051D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276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519C6-AEF0-4689-B50E-906C39051DD1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808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Шахматные фоны (76 фото)">
            <a:extLst>
              <a:ext uri="{FF2B5EF4-FFF2-40B4-BE49-F238E27FC236}">
                <a16:creationId xmlns:a16="http://schemas.microsoft.com/office/drawing/2014/main" xmlns="" id="{EB15213F-F87F-4A0A-A48C-66EB68411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Развитие интеллектуальных способностей детей в процессе игры в шахматы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CAD37B7-6AC9-419D-882B-2CBA53D843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41176" y="1160748"/>
            <a:ext cx="7661647" cy="453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2894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6306F4E-BA40-4A78-A88C-28FD37EB02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0626" t="23387" r="27163" b="12182"/>
          <a:stretch/>
        </p:blipFill>
        <p:spPr>
          <a:xfrm>
            <a:off x="739922" y="1197663"/>
            <a:ext cx="7664156" cy="446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8329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1A25FC3-DF0F-4D82-8000-AAD06AE8B9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87524" y="1628800"/>
            <a:ext cx="8568952" cy="324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641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ревращение пешки">
            <a:extLst>
              <a:ext uri="{FF2B5EF4-FFF2-40B4-BE49-F238E27FC236}">
                <a16:creationId xmlns:a16="http://schemas.microsoft.com/office/drawing/2014/main" xmlns="" id="{9069CA3D-CA18-44CB-80DE-744CA3D66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8625"/>
            <a:ext cx="8382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Наглядные пособия для обучения детей знаниям">
            <a:extLst>
              <a:ext uri="{FF2B5EF4-FFF2-40B4-BE49-F238E27FC236}">
                <a16:creationId xmlns:a16="http://schemas.microsoft.com/office/drawing/2014/main" xmlns="" id="{FF761F66-1178-426F-AB37-20CC719C5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3548" y="872716"/>
            <a:ext cx="813690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D0F2100F-0BFE-4CA3-914A-5D6E21FE3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648" y="360954"/>
            <a:ext cx="5958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Волшебный мешочек»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79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234888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Ферзь цена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4FDD95-4BF0-4E32-ABD6-FC9BC324C1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14300" r="15346" b="46850"/>
          <a:stretch/>
        </p:blipFill>
        <p:spPr>
          <a:xfrm>
            <a:off x="467544" y="800708"/>
            <a:ext cx="7955913" cy="52565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E9207D-3559-4DD5-91AB-C2BD7E8243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57349" r="15346" b="16401"/>
          <a:stretch/>
        </p:blipFill>
        <p:spPr>
          <a:xfrm>
            <a:off x="741042" y="3212976"/>
            <a:ext cx="7491460" cy="334440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234888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Ферзь цена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4FDD95-4BF0-4E32-ABD6-FC9BC324C1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14300" r="15346" b="46850"/>
          <a:stretch/>
        </p:blipFill>
        <p:spPr>
          <a:xfrm>
            <a:off x="467544" y="800708"/>
            <a:ext cx="7955913" cy="52565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E9207D-3559-4DD5-91AB-C2BD7E8243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57349" r="15346" b="16401"/>
          <a:stretch/>
        </p:blipFill>
        <p:spPr>
          <a:xfrm>
            <a:off x="741042" y="3212976"/>
            <a:ext cx="7491460" cy="334440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BE5F691-271C-4C32-BF42-AAD8EDFFB5EE}"/>
              </a:ext>
            </a:extLst>
          </p:cNvPr>
          <p:cNvSpPr/>
          <p:nvPr/>
        </p:nvSpPr>
        <p:spPr>
          <a:xfrm>
            <a:off x="1763688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889282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234888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Ферзь цена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4FDD95-4BF0-4E32-ABD6-FC9BC324C1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14300" r="15346" b="46850"/>
          <a:stretch/>
        </p:blipFill>
        <p:spPr>
          <a:xfrm>
            <a:off x="467544" y="800708"/>
            <a:ext cx="7955913" cy="52565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E9207D-3559-4DD5-91AB-C2BD7E8243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57349" r="15346" b="16401"/>
          <a:stretch/>
        </p:blipFill>
        <p:spPr>
          <a:xfrm>
            <a:off x="741042" y="3212976"/>
            <a:ext cx="7491460" cy="334440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BE5F691-271C-4C32-BF42-AAD8EDFFB5EE}"/>
              </a:ext>
            </a:extLst>
          </p:cNvPr>
          <p:cNvSpPr/>
          <p:nvPr/>
        </p:nvSpPr>
        <p:spPr>
          <a:xfrm>
            <a:off x="1763688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2BADAD7-464D-463A-944D-DB1BD1D0E3BA}"/>
              </a:ext>
            </a:extLst>
          </p:cNvPr>
          <p:cNvSpPr/>
          <p:nvPr/>
        </p:nvSpPr>
        <p:spPr>
          <a:xfrm>
            <a:off x="3275856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2665917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234888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Ферзь цена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4FDD95-4BF0-4E32-ABD6-FC9BC324C1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14300" r="15346" b="46850"/>
          <a:stretch/>
        </p:blipFill>
        <p:spPr>
          <a:xfrm>
            <a:off x="467544" y="800708"/>
            <a:ext cx="7955913" cy="52565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E9207D-3559-4DD5-91AB-C2BD7E8243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57349" r="15346" b="16401"/>
          <a:stretch/>
        </p:blipFill>
        <p:spPr>
          <a:xfrm>
            <a:off x="741042" y="3212976"/>
            <a:ext cx="7491460" cy="334440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BE5F691-271C-4C32-BF42-AAD8EDFFB5EE}"/>
              </a:ext>
            </a:extLst>
          </p:cNvPr>
          <p:cNvSpPr/>
          <p:nvPr/>
        </p:nvSpPr>
        <p:spPr>
          <a:xfrm>
            <a:off x="1763688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2BADAD7-464D-463A-944D-DB1BD1D0E3BA}"/>
              </a:ext>
            </a:extLst>
          </p:cNvPr>
          <p:cNvSpPr/>
          <p:nvPr/>
        </p:nvSpPr>
        <p:spPr>
          <a:xfrm>
            <a:off x="3275856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9D9AE46-15DC-4CAE-98A0-31855748DD22}"/>
              </a:ext>
            </a:extLst>
          </p:cNvPr>
          <p:cNvSpPr/>
          <p:nvPr/>
        </p:nvSpPr>
        <p:spPr>
          <a:xfrm>
            <a:off x="7452320" y="57033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13113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234888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Ферзь цена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4FDD95-4BF0-4E32-ABD6-FC9BC324C1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14300" r="15346" b="46850"/>
          <a:stretch/>
        </p:blipFill>
        <p:spPr>
          <a:xfrm>
            <a:off x="467544" y="800708"/>
            <a:ext cx="7955913" cy="52565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E9207D-3559-4DD5-91AB-C2BD7E8243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6" t="57349" r="15346" b="16401"/>
          <a:stretch/>
        </p:blipFill>
        <p:spPr>
          <a:xfrm>
            <a:off x="741042" y="3212976"/>
            <a:ext cx="7491460" cy="334440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BE5F691-271C-4C32-BF42-AAD8EDFFB5EE}"/>
              </a:ext>
            </a:extLst>
          </p:cNvPr>
          <p:cNvSpPr/>
          <p:nvPr/>
        </p:nvSpPr>
        <p:spPr>
          <a:xfrm>
            <a:off x="1763688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2BADAD7-464D-463A-944D-DB1BD1D0E3BA}"/>
              </a:ext>
            </a:extLst>
          </p:cNvPr>
          <p:cNvSpPr/>
          <p:nvPr/>
        </p:nvSpPr>
        <p:spPr>
          <a:xfrm>
            <a:off x="3275856" y="55994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9D9AE46-15DC-4CAE-98A0-31855748DD22}"/>
              </a:ext>
            </a:extLst>
          </p:cNvPr>
          <p:cNvSpPr/>
          <p:nvPr/>
        </p:nvSpPr>
        <p:spPr>
          <a:xfrm>
            <a:off x="7452320" y="57033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565B65D-B45C-4741-9B58-D53DA2BE48D4}"/>
              </a:ext>
            </a:extLst>
          </p:cNvPr>
          <p:cNvSpPr/>
          <p:nvPr/>
        </p:nvSpPr>
        <p:spPr>
          <a:xfrm>
            <a:off x="5776841" y="570334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1893002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Начальная расстановка шахмат">
            <a:extLst>
              <a:ext uri="{FF2B5EF4-FFF2-40B4-BE49-F238E27FC236}">
                <a16:creationId xmlns:a16="http://schemas.microsoft.com/office/drawing/2014/main" xmlns="" id="{CCB1210D-309A-4197-877A-CCB28C2BDF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91680" y="1628800"/>
            <a:ext cx="5148007" cy="515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07704" y="332656"/>
            <a:ext cx="68042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Шахматы - для каждого свое. Для одного – это искусство, 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тех, кто ценит систематизацию, логику,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точный выверенный анализ, - наверное, наука, 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 а для третьего – прежде всего борьба, азарт, риск.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Михаил Таль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равнение ценности ладьи и пешки">
            <a:extLst>
              <a:ext uri="{FF2B5EF4-FFF2-40B4-BE49-F238E27FC236}">
                <a16:creationId xmlns:a16="http://schemas.microsoft.com/office/drawing/2014/main" xmlns="" id="{72DFCF45-898E-4078-9B08-C00A0E81F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0991"/>
            <a:ext cx="3375502" cy="168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C8E429E3-E783-484D-84DE-BD798F4BD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62" y="679367"/>
            <a:ext cx="42084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Сравнение ценности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шахматных фигур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6066D32-DFAB-4281-A5AF-FBA17455FA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47" t="10101" r="5459" b="56300"/>
          <a:stretch/>
        </p:blipFill>
        <p:spPr>
          <a:xfrm>
            <a:off x="712858" y="2102313"/>
            <a:ext cx="7675565" cy="44782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6066D32-DFAB-4281-A5AF-FBA17455FA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47" t="10101" r="5459" b="77236"/>
          <a:stretch/>
        </p:blipFill>
        <p:spPr>
          <a:xfrm>
            <a:off x="734217" y="787648"/>
            <a:ext cx="7675565" cy="168775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FDABCAA-2291-47EC-AB46-CC26C3244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66" t="44750" r="18235" b="35300"/>
          <a:stretch/>
        </p:blipFill>
        <p:spPr>
          <a:xfrm>
            <a:off x="592611" y="2671418"/>
            <a:ext cx="7958778" cy="3688214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B02CE3F9-982A-4302-89E9-527FF286B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752" y="316068"/>
            <a:ext cx="42084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Качели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039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6066D32-DFAB-4281-A5AF-FBA17455FA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47" t="10101" r="5459" b="77236"/>
          <a:stretch/>
        </p:blipFill>
        <p:spPr>
          <a:xfrm>
            <a:off x="611560" y="836712"/>
            <a:ext cx="7675565" cy="168775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FDABCAA-2291-47EC-AB46-CC26C32448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66" t="44750" r="18235" b="35300"/>
          <a:stretch/>
        </p:blipFill>
        <p:spPr>
          <a:xfrm>
            <a:off x="611560" y="2780928"/>
            <a:ext cx="7958778" cy="368821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58FD47F-F68D-4B16-A76F-19B2563E0E60}"/>
              </a:ext>
            </a:extLst>
          </p:cNvPr>
          <p:cNvSpPr/>
          <p:nvPr/>
        </p:nvSpPr>
        <p:spPr>
          <a:xfrm>
            <a:off x="2051720" y="5085184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BFB92F3-EBF6-4409-84DC-76AD30BD1AE8}"/>
              </a:ext>
            </a:extLst>
          </p:cNvPr>
          <p:cNvSpPr/>
          <p:nvPr/>
        </p:nvSpPr>
        <p:spPr>
          <a:xfrm>
            <a:off x="6415189" y="509455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1956608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6066D32-DFAB-4281-A5AF-FBA17455FA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47" t="10101" r="5459" b="77236"/>
          <a:stretch/>
        </p:blipFill>
        <p:spPr>
          <a:xfrm>
            <a:off x="611560" y="836712"/>
            <a:ext cx="7675565" cy="168775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FDABCAA-2291-47EC-AB46-CC26C3244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66" t="44750" r="18235" b="35300"/>
          <a:stretch/>
        </p:blipFill>
        <p:spPr>
          <a:xfrm>
            <a:off x="611560" y="2780928"/>
            <a:ext cx="7958778" cy="368821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58FD47F-F68D-4B16-A76F-19B2563E0E60}"/>
              </a:ext>
            </a:extLst>
          </p:cNvPr>
          <p:cNvSpPr/>
          <p:nvPr/>
        </p:nvSpPr>
        <p:spPr>
          <a:xfrm>
            <a:off x="2051720" y="5085184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BFB92F3-EBF6-4409-84DC-76AD30BD1AE8}"/>
              </a:ext>
            </a:extLst>
          </p:cNvPr>
          <p:cNvSpPr/>
          <p:nvPr/>
        </p:nvSpPr>
        <p:spPr>
          <a:xfrm>
            <a:off x="6415189" y="5094559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DE1B1F17-7A2B-4AA9-92D0-5E8DD3B0EB14}"/>
              </a:ext>
            </a:extLst>
          </p:cNvPr>
          <p:cNvCxnSpPr>
            <a:cxnSpLocks/>
          </p:cNvCxnSpPr>
          <p:nvPr/>
        </p:nvCxnSpPr>
        <p:spPr>
          <a:xfrm>
            <a:off x="4716016" y="4138235"/>
            <a:ext cx="2448272" cy="7309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5671F2C9-5F67-466B-A18D-94AD77BB4C3C}"/>
              </a:ext>
            </a:extLst>
          </p:cNvPr>
          <p:cNvCxnSpPr>
            <a:cxnSpLocks/>
          </p:cNvCxnSpPr>
          <p:nvPr/>
        </p:nvCxnSpPr>
        <p:spPr>
          <a:xfrm>
            <a:off x="1493310" y="3212976"/>
            <a:ext cx="2790658" cy="86409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1339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FE2CF9-4C53-428A-B5AA-3B26E8E4C3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91" t="34250" r="25454" b="47900"/>
          <a:stretch/>
        </p:blipFill>
        <p:spPr>
          <a:xfrm>
            <a:off x="567083" y="1412776"/>
            <a:ext cx="8009834" cy="34041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FE2CF9-4C53-428A-B5AA-3B26E8E4C3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91" t="34250" r="25454" b="47900"/>
          <a:stretch/>
        </p:blipFill>
        <p:spPr>
          <a:xfrm>
            <a:off x="567083" y="1412776"/>
            <a:ext cx="8009834" cy="34041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69380E4-D340-45FE-8270-8CC346409912}"/>
              </a:ext>
            </a:extLst>
          </p:cNvPr>
          <p:cNvSpPr/>
          <p:nvPr/>
        </p:nvSpPr>
        <p:spPr>
          <a:xfrm>
            <a:off x="1691680" y="3517157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2F42217-2EC3-43C3-AEDA-82E74C96B1CE}"/>
              </a:ext>
            </a:extLst>
          </p:cNvPr>
          <p:cNvSpPr/>
          <p:nvPr/>
        </p:nvSpPr>
        <p:spPr>
          <a:xfrm>
            <a:off x="6300192" y="3645024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2812662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FE2CF9-4C53-428A-B5AA-3B26E8E4C3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91" t="34250" r="25454" b="47900"/>
          <a:stretch/>
        </p:blipFill>
        <p:spPr>
          <a:xfrm>
            <a:off x="567083" y="1412776"/>
            <a:ext cx="8009834" cy="34041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69380E4-D340-45FE-8270-8CC346409912}"/>
              </a:ext>
            </a:extLst>
          </p:cNvPr>
          <p:cNvSpPr/>
          <p:nvPr/>
        </p:nvSpPr>
        <p:spPr>
          <a:xfrm>
            <a:off x="1691680" y="3517157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2F42217-2EC3-43C3-AEDA-82E74C96B1CE}"/>
              </a:ext>
            </a:extLst>
          </p:cNvPr>
          <p:cNvSpPr/>
          <p:nvPr/>
        </p:nvSpPr>
        <p:spPr>
          <a:xfrm>
            <a:off x="6300192" y="3645024"/>
            <a:ext cx="351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09549C1E-60E4-44C7-9D1A-E4A644480085}"/>
              </a:ext>
            </a:extLst>
          </p:cNvPr>
          <p:cNvCxnSpPr>
            <a:cxnSpLocks/>
          </p:cNvCxnSpPr>
          <p:nvPr/>
        </p:nvCxnSpPr>
        <p:spPr>
          <a:xfrm flipV="1">
            <a:off x="4427984" y="2060849"/>
            <a:ext cx="2520280" cy="64807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69A50FE4-2CE4-4E52-ADDF-8F09A0B4FBB4}"/>
              </a:ext>
            </a:extLst>
          </p:cNvPr>
          <p:cNvCxnSpPr>
            <a:cxnSpLocks/>
          </p:cNvCxnSpPr>
          <p:nvPr/>
        </p:nvCxnSpPr>
        <p:spPr>
          <a:xfrm flipV="1">
            <a:off x="1475656" y="2780928"/>
            <a:ext cx="24482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37578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Шахматные фоны (76 фото)">
            <a:extLst>
              <a:ext uri="{FF2B5EF4-FFF2-40B4-BE49-F238E27FC236}">
                <a16:creationId xmlns:a16="http://schemas.microsoft.com/office/drawing/2014/main" xmlns="" id="{EB15213F-F87F-4A0A-A48C-66EB68411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Развитие интеллектуальных способностей детей в процессе игры в шахматы</a:t>
            </a:r>
          </a:p>
        </p:txBody>
      </p:sp>
    </p:spTree>
    <p:extLst>
      <p:ext uri="{BB962C8B-B14F-4D97-AF65-F5344CB8AC3E}">
        <p14:creationId xmlns:p14="http://schemas.microsoft.com/office/powerpoint/2010/main" xmlns="" val="3927824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360954"/>
            <a:ext cx="5958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шахматной доской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Вертикаль, горизонталь и диагональ в шахматах">
            <a:extLst>
              <a:ext uri="{FF2B5EF4-FFF2-40B4-BE49-F238E27FC236}">
                <a16:creationId xmlns:a16="http://schemas.microsoft.com/office/drawing/2014/main" xmlns="" id="{81EE0368-F429-462F-BAF3-D052974AD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91680" y="712441"/>
            <a:ext cx="5958916" cy="574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7F0EA47-FE01-4C1C-B48E-A76EC3C9D5E2}"/>
              </a:ext>
            </a:extLst>
          </p:cNvPr>
          <p:cNvSpPr/>
          <p:nvPr/>
        </p:nvSpPr>
        <p:spPr>
          <a:xfrm>
            <a:off x="2411760" y="5157192"/>
            <a:ext cx="7920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360954"/>
            <a:ext cx="5958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Координатное рисование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B7632B5-6913-408A-9717-CC2EEF0AD3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063"/>
          <a:stretch/>
        </p:blipFill>
        <p:spPr>
          <a:xfrm>
            <a:off x="115249" y="1171360"/>
            <a:ext cx="8913501" cy="451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2100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360954"/>
            <a:ext cx="5958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Координатное рисование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923C77-5D46-4507-AD05-CC4C2A145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81843" y="1052736"/>
            <a:ext cx="7642137" cy="504056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9591C2B-4F91-423E-852B-6120DF189BB7}"/>
              </a:ext>
            </a:extLst>
          </p:cNvPr>
          <p:cNvSpPr/>
          <p:nvPr/>
        </p:nvSpPr>
        <p:spPr>
          <a:xfrm>
            <a:off x="7164288" y="4653136"/>
            <a:ext cx="1656184" cy="18439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301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360954"/>
            <a:ext cx="5958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Координатное рисование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923C77-5D46-4507-AD05-CC4C2A145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81843" y="1052736"/>
            <a:ext cx="7642137" cy="504056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9591C2B-4F91-423E-852B-6120DF189BB7}"/>
              </a:ext>
            </a:extLst>
          </p:cNvPr>
          <p:cNvSpPr/>
          <p:nvPr/>
        </p:nvSpPr>
        <p:spPr>
          <a:xfrm>
            <a:off x="7164288" y="4653136"/>
            <a:ext cx="1656184" cy="18439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C49618A9-EE86-4F4B-85DA-2E96D3AE9FA3}"/>
              </a:ext>
            </a:extLst>
          </p:cNvPr>
          <p:cNvSpPr/>
          <p:nvPr/>
        </p:nvSpPr>
        <p:spPr>
          <a:xfrm>
            <a:off x="3491880" y="3447016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CB7FE32D-E152-4230-86FF-116D7D524877}"/>
              </a:ext>
            </a:extLst>
          </p:cNvPr>
          <p:cNvSpPr/>
          <p:nvPr/>
        </p:nvSpPr>
        <p:spPr>
          <a:xfrm>
            <a:off x="4450911" y="3068960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9F6BFF39-17D8-47EE-A2F7-E9E538748FEB}"/>
              </a:ext>
            </a:extLst>
          </p:cNvPr>
          <p:cNvSpPr/>
          <p:nvPr/>
        </p:nvSpPr>
        <p:spPr>
          <a:xfrm>
            <a:off x="3491880" y="2123089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523C1252-F51B-4FEF-B53C-B88A5F23BF66}"/>
              </a:ext>
            </a:extLst>
          </p:cNvPr>
          <p:cNvSpPr/>
          <p:nvPr/>
        </p:nvSpPr>
        <p:spPr>
          <a:xfrm>
            <a:off x="3507822" y="4356912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F893EDF4-64D7-4A85-B150-F2EC6C86E977}"/>
              </a:ext>
            </a:extLst>
          </p:cNvPr>
          <p:cNvSpPr/>
          <p:nvPr/>
        </p:nvSpPr>
        <p:spPr>
          <a:xfrm>
            <a:off x="1691680" y="4356912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75CF65B8-0613-4599-A6D8-548C92C67C32}"/>
              </a:ext>
            </a:extLst>
          </p:cNvPr>
          <p:cNvSpPr/>
          <p:nvPr/>
        </p:nvSpPr>
        <p:spPr>
          <a:xfrm>
            <a:off x="2195736" y="5308236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ABC83BCA-EB7D-4031-A30F-78C2E944BC1E}"/>
              </a:ext>
            </a:extLst>
          </p:cNvPr>
          <p:cNvSpPr/>
          <p:nvPr/>
        </p:nvSpPr>
        <p:spPr>
          <a:xfrm>
            <a:off x="3995936" y="5308236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36680BD1-38E6-4799-B1EF-17ACE9FA8105}"/>
              </a:ext>
            </a:extLst>
          </p:cNvPr>
          <p:cNvSpPr/>
          <p:nvPr/>
        </p:nvSpPr>
        <p:spPr>
          <a:xfrm>
            <a:off x="4861906" y="4386281"/>
            <a:ext cx="252000" cy="25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80095C10-0F1E-47C1-A5EE-479697352536}"/>
              </a:ext>
            </a:extLst>
          </p:cNvPr>
          <p:cNvCxnSpPr>
            <a:cxnSpLocks/>
            <a:stCxn id="3" idx="6"/>
          </p:cNvCxnSpPr>
          <p:nvPr/>
        </p:nvCxnSpPr>
        <p:spPr>
          <a:xfrm flipV="1">
            <a:off x="3743880" y="3194960"/>
            <a:ext cx="828120" cy="378056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1C143CD6-0DAE-43AF-88EE-00DF18E72177}"/>
              </a:ext>
            </a:extLst>
          </p:cNvPr>
          <p:cNvCxnSpPr>
            <a:cxnSpLocks/>
            <a:stCxn id="8" idx="6"/>
          </p:cNvCxnSpPr>
          <p:nvPr/>
        </p:nvCxnSpPr>
        <p:spPr>
          <a:xfrm>
            <a:off x="3743880" y="2249089"/>
            <a:ext cx="844062" cy="90392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5B5D813B-15A0-4567-BF80-A5E3294B6407}"/>
              </a:ext>
            </a:extLst>
          </p:cNvPr>
          <p:cNvCxnSpPr>
            <a:cxnSpLocks/>
            <a:stCxn id="9" idx="0"/>
            <a:endCxn id="8" idx="4"/>
          </p:cNvCxnSpPr>
          <p:nvPr/>
        </p:nvCxnSpPr>
        <p:spPr>
          <a:xfrm flipH="1" flipV="1">
            <a:off x="3617880" y="2375089"/>
            <a:ext cx="15942" cy="1981823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654B1E8D-5C59-4A2D-ABAA-3BF25D7DAAC3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1817682" y="4482912"/>
            <a:ext cx="169014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8B3BF68D-B1F8-44C7-AC40-450055A1367D}"/>
              </a:ext>
            </a:extLst>
          </p:cNvPr>
          <p:cNvCxnSpPr>
            <a:cxnSpLocks/>
            <a:stCxn id="10" idx="5"/>
          </p:cNvCxnSpPr>
          <p:nvPr/>
        </p:nvCxnSpPr>
        <p:spPr>
          <a:xfrm>
            <a:off x="1906775" y="4572007"/>
            <a:ext cx="414961" cy="862229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963C0638-7085-48A5-8534-55C72C34C572}"/>
              </a:ext>
            </a:extLst>
          </p:cNvPr>
          <p:cNvCxnSpPr>
            <a:cxnSpLocks/>
            <a:stCxn id="11" idx="6"/>
          </p:cNvCxnSpPr>
          <p:nvPr/>
        </p:nvCxnSpPr>
        <p:spPr>
          <a:xfrm>
            <a:off x="2447736" y="5434236"/>
            <a:ext cx="1674200" cy="1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xmlns="" id="{56D2024D-C130-4A78-B93D-C1FAA7B9DBFC}"/>
              </a:ext>
            </a:extLst>
          </p:cNvPr>
          <p:cNvCxnSpPr>
            <a:cxnSpLocks/>
            <a:stCxn id="12" idx="7"/>
            <a:endCxn id="13" idx="3"/>
          </p:cNvCxnSpPr>
          <p:nvPr/>
        </p:nvCxnSpPr>
        <p:spPr>
          <a:xfrm flipV="1">
            <a:off x="4211031" y="4601376"/>
            <a:ext cx="687780" cy="74376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xmlns="" id="{AE6EE759-C890-4D98-9C7A-0DD05E71096D}"/>
              </a:ext>
            </a:extLst>
          </p:cNvPr>
          <p:cNvCxnSpPr>
            <a:cxnSpLocks/>
            <a:stCxn id="9" idx="6"/>
            <a:endCxn id="13" idx="6"/>
          </p:cNvCxnSpPr>
          <p:nvPr/>
        </p:nvCxnSpPr>
        <p:spPr>
          <a:xfrm>
            <a:off x="3759822" y="4482912"/>
            <a:ext cx="1354084" cy="29369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1862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0FD3519-A6B5-4FB4-AB8C-8D01853C50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78974" y="1052736"/>
            <a:ext cx="7786052" cy="475252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3316421-A966-4A6B-A517-F190DE79AD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68566" y="995690"/>
            <a:ext cx="7806867" cy="486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363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255BA3F-33D6-4676-B783-764C43DF55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6704" y="1036289"/>
            <a:ext cx="7910592" cy="478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24519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114</Words>
  <Application>Microsoft Office PowerPoint</Application>
  <PresentationFormat>Экран (4:3)</PresentationFormat>
  <Paragraphs>40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Развитие интеллектуальных способностей детей в процессе игры в шахматы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Развитие интеллектуальных способностей детей в процессе игры в шахматы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интеллектуальных способностей детей в процессе игры в шахматы</dc:title>
  <dc:creator>Комп класс 1</dc:creator>
  <cp:lastModifiedBy>Комп класс 1</cp:lastModifiedBy>
  <cp:revision>40</cp:revision>
  <dcterms:created xsi:type="dcterms:W3CDTF">2022-09-29T14:21:56Z</dcterms:created>
  <dcterms:modified xsi:type="dcterms:W3CDTF">2022-11-01T11:24:14Z</dcterms:modified>
</cp:coreProperties>
</file>