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7" r:id="rId12"/>
    <p:sldId id="266" r:id="rId13"/>
    <p:sldId id="268" r:id="rId14"/>
    <p:sldId id="272" r:id="rId15"/>
    <p:sldId id="270" r:id="rId16"/>
    <p:sldId id="269" r:id="rId17"/>
    <p:sldId id="271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1FE08-34DF-D86B-438D-89AF7C45F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603CAC-9602-6283-568C-A3A7E51465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458F3D-375C-7473-2D0A-263B3823F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71E308-C3DE-35A1-4C02-68729B631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CB4B3-0DC6-06E4-40F4-645C5D51C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37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53100-82FA-94B5-D580-97324490F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DF25DD-0190-EABD-5B90-C9AB2628F5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421E2B-A721-47B8-B9E4-88F288BEF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7052AF-8499-6D43-A98D-478CA6977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456D44-DB50-BAF5-169B-E0CBFF3FA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56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1C56391-06C6-6DF1-4C54-190CB7EE8B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932FC4-0363-CE93-BF9E-675B1F60D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27C1F9-2956-36F7-9662-E0D9F85CD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4D6ECC-FBA7-E71E-81CF-E130B72B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5D0997-E385-39ED-AAE6-8917A816C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5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CADD44-7DD9-A3F2-017B-F32826D9D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19D05E-4D94-6221-BF25-51BD88639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AA9E65-BF99-39E3-0150-0F167D980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EF5FB5-8C4C-DC52-9F32-5B4F57798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30F9BD-41A1-D71A-634E-27851C37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60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1A59AA-1C0B-58C2-2E47-5F651BBD8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2926D9-A1F1-3D2D-CE7A-C5FA5B6AF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72BDA7-1498-361B-272A-4CF2A16AA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853151-79F6-37EA-6A99-35C5C3295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12DA1E-46F6-E8EA-5ADC-0B9FEBB4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62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D86708-0D16-478F-71B2-1392941E3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8BAD87-6010-0AA4-1F94-CA11D3B030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692E1D-843B-3EDF-62C9-A80C5128B7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70D12F-54C7-8B03-BBFD-39BDC031F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D15FEC-5645-A277-32C9-8EFA629A2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9F32B5-EB8C-9664-0762-29E5219C9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969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49368-D3E1-E8E0-93CA-62CAA2F62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B1642F-3917-6C53-6AFF-8FEB76F51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005EF1-EFC5-7A50-69F9-A84CAB9D4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D4097D9-3A5F-672D-E418-A42709991F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C046F7-3F05-952B-AF2A-E8834EFEBB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5F9B70C-7071-8F7A-6E9E-3101A31B7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22E78C8-27A5-9129-DAB5-F7FBD8AE1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83A2A09-80A8-6570-5F95-B98A1AD9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3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3A2A3-107D-C863-DF87-EA4B27F3E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9F8727B-0B77-194B-DEBF-A5BE71A0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9A2CCE-1602-8250-DC2B-3AC1EA259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965507-5255-00AC-2C9F-BB2ED0DF7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621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227A25-9BC7-07E2-B8CB-A42E3D97C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93BE28-5EC3-7885-C7DD-B6AEC1144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6107CC-CBEA-CF50-2285-F8BABB58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995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1CAD4E-BA30-B8D1-062A-A16612432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078CD8-E926-8F60-9335-84ECA4406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0E90A8-0F06-8CD7-ABFF-128ACB05B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5B33E6-18F9-9535-7D92-E241ECC2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176A2A-55CB-CDD5-0EF3-787C6CE2A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AB5BC5-D0EC-BF57-A5D7-F83F5BB51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18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79436-596A-A8A8-3D95-0AA1823E8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846672-07CF-5955-BA58-74CE16F19D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952F18-1A7E-E159-70A4-BA1DA8C92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894C05-3F54-B590-60F3-EDCC5250B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DEF4A4-6A32-C47E-210F-C551D9FA3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D14B31-7614-9EAD-40F9-EA1F809F2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101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01B40-7B23-6F5E-EB35-73A7844D7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29EF05-A853-69CF-7B4B-D7849F9A7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A3DD1C-B315-8A03-C0E6-BDFBE85790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5BDA6-0CB1-4877-A1A0-054D5E7BD1F6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C2FED5-8619-5B5C-452F-D297BCE83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433616-7F8F-19BD-0508-D1274B5154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55A69-1154-481C-841E-F57C6A69EE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6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audio" Target="../media/audio1.wav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6B6B27-8874-7BB0-BD22-4CEF7A41C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733" y="2321170"/>
            <a:ext cx="6858912" cy="3858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Облако 5">
            <a:extLst>
              <a:ext uri="{FF2B5EF4-FFF2-40B4-BE49-F238E27FC236}">
                <a16:creationId xmlns:a16="http://schemas.microsoft.com/office/drawing/2014/main" id="{AEFE4995-25AC-7AAC-9AC9-85605107F807}"/>
              </a:ext>
            </a:extLst>
          </p:cNvPr>
          <p:cNvSpPr/>
          <p:nvPr/>
        </p:nvSpPr>
        <p:spPr>
          <a:xfrm rot="20947079">
            <a:off x="124098" y="336380"/>
            <a:ext cx="6043803" cy="3965986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Интерактивная</a:t>
            </a:r>
            <a:r>
              <a:rPr lang="ru-RU" sz="4000" dirty="0">
                <a:solidFill>
                  <a:schemeClr val="tx1"/>
                </a:solidFill>
              </a:rPr>
              <a:t> </a:t>
            </a:r>
            <a:r>
              <a:rPr lang="ru-RU" sz="4000" dirty="0">
                <a:solidFill>
                  <a:srgbClr val="00B0F0"/>
                </a:solidFill>
              </a:rPr>
              <a:t>игра-викторина</a:t>
            </a:r>
            <a:br>
              <a:rPr lang="ru-RU" sz="4000" dirty="0"/>
            </a:br>
            <a:r>
              <a:rPr lang="ru-RU" sz="4000" b="1" dirty="0">
                <a:solidFill>
                  <a:srgbClr val="00B050"/>
                </a:solidFill>
              </a:rPr>
              <a:t>«В мире искусства»</a:t>
            </a:r>
            <a:br>
              <a:rPr lang="ru-RU" sz="4000" b="1" dirty="0">
                <a:solidFill>
                  <a:srgbClr val="00B050"/>
                </a:solidFill>
              </a:rPr>
            </a:br>
            <a:r>
              <a:rPr lang="ru-RU" sz="3600" i="1" dirty="0">
                <a:solidFill>
                  <a:srgbClr val="7030A0"/>
                </a:solidFill>
              </a:rPr>
              <a:t>(1-2 класс)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61BD8A1-CBAB-8749-DC69-7644773E102A}"/>
              </a:ext>
            </a:extLst>
          </p:cNvPr>
          <p:cNvSpPr/>
          <p:nvPr/>
        </p:nvSpPr>
        <p:spPr>
          <a:xfrm>
            <a:off x="2311789" y="4837205"/>
            <a:ext cx="2897944" cy="1737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hlinkClick r:id="rId3" action="ppaction://hlinksldjump"/>
              </a:rPr>
              <a:t>НАЧАТЬ</a:t>
            </a:r>
            <a:r>
              <a:rPr lang="ru-RU" sz="4000" b="1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08083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0E9D1-1287-0572-A1F5-B6AE6967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03" y="18255"/>
            <a:ext cx="10964594" cy="132556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/>
              <a:t>Картина «Васильки»- это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CA8E458-B190-F945-12F1-09800E520A63}"/>
              </a:ext>
            </a:extLst>
          </p:cNvPr>
          <p:cNvSpPr txBox="1">
            <a:spLocks/>
          </p:cNvSpPr>
          <p:nvPr/>
        </p:nvSpPr>
        <p:spPr>
          <a:xfrm>
            <a:off x="345830" y="1665454"/>
            <a:ext cx="4888606" cy="11340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пейзаж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40A1855-84A6-79DF-4108-1E6688CBDD26}"/>
              </a:ext>
            </a:extLst>
          </p:cNvPr>
          <p:cNvSpPr txBox="1">
            <a:spLocks/>
          </p:cNvSpPr>
          <p:nvPr/>
        </p:nvSpPr>
        <p:spPr>
          <a:xfrm>
            <a:off x="345830" y="3182491"/>
            <a:ext cx="4888606" cy="11340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портрет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411E533-7FB8-E7CC-8000-678BA1A435D0}"/>
              </a:ext>
            </a:extLst>
          </p:cNvPr>
          <p:cNvSpPr txBox="1">
            <a:spLocks/>
          </p:cNvSpPr>
          <p:nvPr/>
        </p:nvSpPr>
        <p:spPr>
          <a:xfrm>
            <a:off x="345830" y="4731505"/>
            <a:ext cx="4888606" cy="1134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натюрморт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6D43E7-01E5-BD57-D760-E6AB85607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859" y="1448991"/>
            <a:ext cx="4214519" cy="5409009"/>
          </a:xfrm>
          <a:prstGeom prst="rect">
            <a:avLst/>
          </a:prstGeom>
        </p:spPr>
      </p:pic>
      <p:sp>
        <p:nvSpPr>
          <p:cNvPr id="9" name="Стрелка: вправо 8">
            <a:hlinkClick r:id="rId5" action="ppaction://hlinksldjump"/>
            <a:extLst>
              <a:ext uri="{FF2B5EF4-FFF2-40B4-BE49-F238E27FC236}">
                <a16:creationId xmlns:a16="http://schemas.microsoft.com/office/drawing/2014/main" id="{3959D9C6-BAC0-A11C-D007-34045294DADD}"/>
              </a:ext>
            </a:extLst>
          </p:cNvPr>
          <p:cNvSpPr/>
          <p:nvPr/>
        </p:nvSpPr>
        <p:spPr>
          <a:xfrm>
            <a:off x="345830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128948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0E9D1-1287-0572-A1F5-B6AE6967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03" y="18255"/>
            <a:ext cx="10964594" cy="132556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/>
              <a:t>Определите технику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CA8E458-B190-F945-12F1-09800E520A63}"/>
              </a:ext>
            </a:extLst>
          </p:cNvPr>
          <p:cNvSpPr txBox="1">
            <a:spLocks/>
          </p:cNvSpPr>
          <p:nvPr/>
        </p:nvSpPr>
        <p:spPr>
          <a:xfrm>
            <a:off x="613703" y="1692800"/>
            <a:ext cx="3321230" cy="11340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витраж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40A1855-84A6-79DF-4108-1E6688CBDD26}"/>
              </a:ext>
            </a:extLst>
          </p:cNvPr>
          <p:cNvSpPr txBox="1">
            <a:spLocks/>
          </p:cNvSpPr>
          <p:nvPr/>
        </p:nvSpPr>
        <p:spPr>
          <a:xfrm>
            <a:off x="613703" y="3197374"/>
            <a:ext cx="3321230" cy="11340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мозаика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411E533-7FB8-E7CC-8000-678BA1A435D0}"/>
              </a:ext>
            </a:extLst>
          </p:cNvPr>
          <p:cNvSpPr txBox="1">
            <a:spLocks/>
          </p:cNvSpPr>
          <p:nvPr/>
        </p:nvSpPr>
        <p:spPr>
          <a:xfrm>
            <a:off x="613703" y="4701948"/>
            <a:ext cx="3321230" cy="1134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панно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5DE1F6-531E-840C-56AB-58201F960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489" y="1590619"/>
            <a:ext cx="6996998" cy="5080314"/>
          </a:xfrm>
          <a:prstGeom prst="rect">
            <a:avLst/>
          </a:prstGeom>
        </p:spPr>
      </p:pic>
      <p:sp>
        <p:nvSpPr>
          <p:cNvPr id="8" name="Стрелка: вправо 7">
            <a:hlinkClick r:id="rId5" action="ppaction://hlinksldjump"/>
            <a:extLst>
              <a:ext uri="{FF2B5EF4-FFF2-40B4-BE49-F238E27FC236}">
                <a16:creationId xmlns:a16="http://schemas.microsoft.com/office/drawing/2014/main" id="{1F8D5855-E456-B6C5-B863-4E5FF8688448}"/>
              </a:ext>
            </a:extLst>
          </p:cNvPr>
          <p:cNvSpPr/>
          <p:nvPr/>
        </p:nvSpPr>
        <p:spPr>
          <a:xfrm>
            <a:off x="452513" y="5999515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11098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0E9D1-1287-0572-A1F5-B6AE6967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03" y="18255"/>
            <a:ext cx="10964594" cy="132556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/>
              <a:t>Определите технику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CA8E458-B190-F945-12F1-09800E520A63}"/>
              </a:ext>
            </a:extLst>
          </p:cNvPr>
          <p:cNvSpPr txBox="1">
            <a:spLocks/>
          </p:cNvSpPr>
          <p:nvPr/>
        </p:nvSpPr>
        <p:spPr>
          <a:xfrm>
            <a:off x="345830" y="1683229"/>
            <a:ext cx="4888606" cy="11340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витраж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40A1855-84A6-79DF-4108-1E6688CBDD26}"/>
              </a:ext>
            </a:extLst>
          </p:cNvPr>
          <p:cNvSpPr txBox="1">
            <a:spLocks/>
          </p:cNvSpPr>
          <p:nvPr/>
        </p:nvSpPr>
        <p:spPr>
          <a:xfrm>
            <a:off x="345830" y="3152109"/>
            <a:ext cx="4888606" cy="11340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мозаика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411E533-7FB8-E7CC-8000-678BA1A435D0}"/>
              </a:ext>
            </a:extLst>
          </p:cNvPr>
          <p:cNvSpPr txBox="1">
            <a:spLocks/>
          </p:cNvSpPr>
          <p:nvPr/>
        </p:nvSpPr>
        <p:spPr>
          <a:xfrm>
            <a:off x="345830" y="4632917"/>
            <a:ext cx="4888606" cy="1134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панно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EC53A1-2BA5-1816-5982-2420D083D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329" y="1665454"/>
            <a:ext cx="5015132" cy="5015132"/>
          </a:xfrm>
          <a:prstGeom prst="rect">
            <a:avLst/>
          </a:prstGeom>
        </p:spPr>
      </p:pic>
      <p:sp>
        <p:nvSpPr>
          <p:cNvPr id="9" name="Стрелка: вправо 8">
            <a:hlinkClick r:id="rId5" action="ppaction://hlinksldjump"/>
            <a:extLst>
              <a:ext uri="{FF2B5EF4-FFF2-40B4-BE49-F238E27FC236}">
                <a16:creationId xmlns:a16="http://schemas.microsoft.com/office/drawing/2014/main" id="{EEE14A7E-A04E-98BE-3CE8-D0A6558D2337}"/>
              </a:ext>
            </a:extLst>
          </p:cNvPr>
          <p:cNvSpPr/>
          <p:nvPr/>
        </p:nvSpPr>
        <p:spPr>
          <a:xfrm>
            <a:off x="345830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270427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497"/>
            <a:ext cx="12192000" cy="142192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i="1" dirty="0"/>
              <a:t>Какой цвет получится, если смешать краску?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EED66B-49FA-3FA5-025E-0BBC86877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3910" y="1865477"/>
            <a:ext cx="3910817" cy="10410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серый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7695028" y="3213231"/>
            <a:ext cx="428595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коричневый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7695028" y="4483113"/>
            <a:ext cx="42859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прозрачный</a:t>
            </a:r>
          </a:p>
        </p:txBody>
      </p:sp>
      <p:sp>
        <p:nvSpPr>
          <p:cNvPr id="7" name="Крест 6">
            <a:extLst>
              <a:ext uri="{FF2B5EF4-FFF2-40B4-BE49-F238E27FC236}">
                <a16:creationId xmlns:a16="http://schemas.microsoft.com/office/drawing/2014/main" id="{EB0F3384-A1B2-BD52-6113-7D9FDB577C1F}"/>
              </a:ext>
            </a:extLst>
          </p:cNvPr>
          <p:cNvSpPr/>
          <p:nvPr/>
        </p:nvSpPr>
        <p:spPr>
          <a:xfrm>
            <a:off x="2536874" y="3435533"/>
            <a:ext cx="1111347" cy="1041010"/>
          </a:xfrm>
          <a:prstGeom prst="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15B4D5-3CB9-3AA0-2B76-B72A55818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403" y="2751226"/>
            <a:ext cx="2523978" cy="2135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774F23-F79D-CE30-93F8-31822EEF7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6361" y="2599662"/>
            <a:ext cx="2743235" cy="2438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: вправо 10">
            <a:hlinkClick r:id="rId6" action="ppaction://hlinksldjump"/>
            <a:extLst>
              <a:ext uri="{FF2B5EF4-FFF2-40B4-BE49-F238E27FC236}">
                <a16:creationId xmlns:a16="http://schemas.microsoft.com/office/drawing/2014/main" id="{369E499C-E559-D507-0DBE-4F1160400808}"/>
              </a:ext>
            </a:extLst>
          </p:cNvPr>
          <p:cNvSpPr/>
          <p:nvPr/>
        </p:nvSpPr>
        <p:spPr>
          <a:xfrm>
            <a:off x="9017391" y="5991682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141939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497"/>
            <a:ext cx="12192000" cy="142192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i="1" dirty="0"/>
              <a:t>Какой цвет получится, если смешать краску?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7695028" y="3227185"/>
            <a:ext cx="428595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малиновый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7695028" y="4734124"/>
            <a:ext cx="42859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розовый</a:t>
            </a:r>
          </a:p>
        </p:txBody>
      </p:sp>
      <p:sp>
        <p:nvSpPr>
          <p:cNvPr id="7" name="Крест 6">
            <a:extLst>
              <a:ext uri="{FF2B5EF4-FFF2-40B4-BE49-F238E27FC236}">
                <a16:creationId xmlns:a16="http://schemas.microsoft.com/office/drawing/2014/main" id="{EB0F3384-A1B2-BD52-6113-7D9FDB577C1F}"/>
              </a:ext>
            </a:extLst>
          </p:cNvPr>
          <p:cNvSpPr/>
          <p:nvPr/>
        </p:nvSpPr>
        <p:spPr>
          <a:xfrm>
            <a:off x="2536874" y="3435533"/>
            <a:ext cx="1111347" cy="1041010"/>
          </a:xfrm>
          <a:prstGeom prst="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C4C262-A509-C5F7-6CE9-7AD645F1B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137" y="2575096"/>
            <a:ext cx="2620693" cy="26206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9A0A90-30C9-92F8-93C7-1587D8A6D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83522" y="2432071"/>
            <a:ext cx="3226722" cy="2868197"/>
          </a:xfrm>
          <a:prstGeom prst="rect">
            <a:avLst/>
          </a:prstGeom>
        </p:spPr>
      </p:pic>
      <p:sp>
        <p:nvSpPr>
          <p:cNvPr id="8" name="Стрелка: вправо 7">
            <a:hlinkClick r:id="rId6" action="ppaction://hlinksldjump"/>
            <a:extLst>
              <a:ext uri="{FF2B5EF4-FFF2-40B4-BE49-F238E27FC236}">
                <a16:creationId xmlns:a16="http://schemas.microsoft.com/office/drawing/2014/main" id="{4BA6CCE5-C60E-8450-8F65-4033F222219E}"/>
              </a:ext>
            </a:extLst>
          </p:cNvPr>
          <p:cNvSpPr/>
          <p:nvPr/>
        </p:nvSpPr>
        <p:spPr>
          <a:xfrm>
            <a:off x="8975188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361D6C-445B-358C-AAB9-F1263A25DC00}"/>
              </a:ext>
            </a:extLst>
          </p:cNvPr>
          <p:cNvSpPr txBox="1"/>
          <p:nvPr/>
        </p:nvSpPr>
        <p:spPr>
          <a:xfrm>
            <a:off x="7695028" y="1784346"/>
            <a:ext cx="428595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фиолетовый</a:t>
            </a:r>
          </a:p>
        </p:txBody>
      </p:sp>
    </p:spTree>
    <p:extLst>
      <p:ext uri="{BB962C8B-B14F-4D97-AF65-F5344CB8AC3E}">
        <p14:creationId xmlns:p14="http://schemas.microsoft.com/office/powerpoint/2010/main" val="3039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497"/>
            <a:ext cx="12192000" cy="142192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i="1" dirty="0"/>
              <a:t>Какой цвет получится, если смешать краску?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7695028" y="3297598"/>
            <a:ext cx="428595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фиолетовый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7695027" y="4661975"/>
            <a:ext cx="42859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зелёный</a:t>
            </a:r>
          </a:p>
        </p:txBody>
      </p:sp>
      <p:sp>
        <p:nvSpPr>
          <p:cNvPr id="7" name="Крест 6">
            <a:extLst>
              <a:ext uri="{FF2B5EF4-FFF2-40B4-BE49-F238E27FC236}">
                <a16:creationId xmlns:a16="http://schemas.microsoft.com/office/drawing/2014/main" id="{EB0F3384-A1B2-BD52-6113-7D9FDB577C1F}"/>
              </a:ext>
            </a:extLst>
          </p:cNvPr>
          <p:cNvSpPr/>
          <p:nvPr/>
        </p:nvSpPr>
        <p:spPr>
          <a:xfrm>
            <a:off x="2536874" y="3435533"/>
            <a:ext cx="1111347" cy="1041010"/>
          </a:xfrm>
          <a:prstGeom prst="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54B040-D6DE-B3EA-EAFC-B22FF7C9D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761" y="2732526"/>
            <a:ext cx="3491026" cy="2391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50985B-2875-FB8D-B5D9-6CAB1B1294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6608" y="2160702"/>
            <a:ext cx="2423517" cy="3393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: вправо 7">
            <a:hlinkClick r:id="rId6" action="ppaction://hlinksldjump"/>
            <a:extLst>
              <a:ext uri="{FF2B5EF4-FFF2-40B4-BE49-F238E27FC236}">
                <a16:creationId xmlns:a16="http://schemas.microsoft.com/office/drawing/2014/main" id="{BBD483BD-3FDF-E577-E4F9-2108C6FDE1F4}"/>
              </a:ext>
            </a:extLst>
          </p:cNvPr>
          <p:cNvSpPr/>
          <p:nvPr/>
        </p:nvSpPr>
        <p:spPr>
          <a:xfrm>
            <a:off x="8975188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710C8E-F73B-8752-C1CD-59F81A510B68}"/>
              </a:ext>
            </a:extLst>
          </p:cNvPr>
          <p:cNvSpPr txBox="1"/>
          <p:nvPr/>
        </p:nvSpPr>
        <p:spPr>
          <a:xfrm>
            <a:off x="7695026" y="1924317"/>
            <a:ext cx="428595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коричневый</a:t>
            </a:r>
          </a:p>
        </p:txBody>
      </p:sp>
    </p:spTree>
    <p:extLst>
      <p:ext uri="{BB962C8B-B14F-4D97-AF65-F5344CB8AC3E}">
        <p14:creationId xmlns:p14="http://schemas.microsoft.com/office/powerpoint/2010/main" val="161892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497"/>
            <a:ext cx="12192000" cy="142192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i="1" dirty="0"/>
              <a:t>Какой цвет получится, если смешать краску?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7695028" y="3269502"/>
            <a:ext cx="428595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оранжевый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7695026" y="4661975"/>
            <a:ext cx="42859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коричневый</a:t>
            </a:r>
          </a:p>
        </p:txBody>
      </p:sp>
      <p:sp>
        <p:nvSpPr>
          <p:cNvPr id="7" name="Крест 6">
            <a:extLst>
              <a:ext uri="{FF2B5EF4-FFF2-40B4-BE49-F238E27FC236}">
                <a16:creationId xmlns:a16="http://schemas.microsoft.com/office/drawing/2014/main" id="{EB0F3384-A1B2-BD52-6113-7D9FDB577C1F}"/>
              </a:ext>
            </a:extLst>
          </p:cNvPr>
          <p:cNvSpPr/>
          <p:nvPr/>
        </p:nvSpPr>
        <p:spPr>
          <a:xfrm>
            <a:off x="2536874" y="3435533"/>
            <a:ext cx="1111347" cy="1041010"/>
          </a:xfrm>
          <a:prstGeom prst="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8F1B27-C7CA-09B7-4E32-E71D79C9D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6644" y="2599662"/>
            <a:ext cx="2523978" cy="25239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54B040-D6DE-B3EA-EAFC-B22FF7C9D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7761" y="2732526"/>
            <a:ext cx="3491026" cy="2391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: вправо 5">
            <a:hlinkClick r:id="rId6" action="ppaction://hlinksldjump"/>
            <a:extLst>
              <a:ext uri="{FF2B5EF4-FFF2-40B4-BE49-F238E27FC236}">
                <a16:creationId xmlns:a16="http://schemas.microsoft.com/office/drawing/2014/main" id="{DF47B328-08E3-599A-31EF-4FEF90D4F011}"/>
              </a:ext>
            </a:extLst>
          </p:cNvPr>
          <p:cNvSpPr/>
          <p:nvPr/>
        </p:nvSpPr>
        <p:spPr>
          <a:xfrm>
            <a:off x="8975188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06BABE-1B2E-2225-08E2-633AF2B528B8}"/>
              </a:ext>
            </a:extLst>
          </p:cNvPr>
          <p:cNvSpPr txBox="1"/>
          <p:nvPr/>
        </p:nvSpPr>
        <p:spPr>
          <a:xfrm>
            <a:off x="7695026" y="1841301"/>
            <a:ext cx="428595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розовый</a:t>
            </a:r>
          </a:p>
        </p:txBody>
      </p:sp>
    </p:spTree>
    <p:extLst>
      <p:ext uri="{BB962C8B-B14F-4D97-AF65-F5344CB8AC3E}">
        <p14:creationId xmlns:p14="http://schemas.microsoft.com/office/powerpoint/2010/main" val="102148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497"/>
            <a:ext cx="12192000" cy="142192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400" i="1" dirty="0"/>
              <a:t>Какой цвет получится, если смешать краску?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7695028" y="3283570"/>
            <a:ext cx="4285955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фиолетовый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7695028" y="4631357"/>
            <a:ext cx="428595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чёрный</a:t>
            </a:r>
          </a:p>
        </p:txBody>
      </p:sp>
      <p:sp>
        <p:nvSpPr>
          <p:cNvPr id="7" name="Крест 6">
            <a:extLst>
              <a:ext uri="{FF2B5EF4-FFF2-40B4-BE49-F238E27FC236}">
                <a16:creationId xmlns:a16="http://schemas.microsoft.com/office/drawing/2014/main" id="{EB0F3384-A1B2-BD52-6113-7D9FDB577C1F}"/>
              </a:ext>
            </a:extLst>
          </p:cNvPr>
          <p:cNvSpPr/>
          <p:nvPr/>
        </p:nvSpPr>
        <p:spPr>
          <a:xfrm>
            <a:off x="2536874" y="3435533"/>
            <a:ext cx="1111347" cy="1041010"/>
          </a:xfrm>
          <a:prstGeom prst="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50985B-2875-FB8D-B5D9-6CAB1B129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6608" y="2160702"/>
            <a:ext cx="2423517" cy="3393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C4C262-A509-C5F7-6CE9-7AD645F1B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2137" y="2575096"/>
            <a:ext cx="2620693" cy="2620693"/>
          </a:xfrm>
          <a:prstGeom prst="rect">
            <a:avLst/>
          </a:prstGeom>
        </p:spPr>
      </p:pic>
      <p:sp>
        <p:nvSpPr>
          <p:cNvPr id="8" name="Стрелка: вправо 7">
            <a:hlinkClick r:id="rId6" action="ppaction://hlinksldjump"/>
            <a:extLst>
              <a:ext uri="{FF2B5EF4-FFF2-40B4-BE49-F238E27FC236}">
                <a16:creationId xmlns:a16="http://schemas.microsoft.com/office/drawing/2014/main" id="{211399E5-2E17-5EDD-CEED-CFB874B241D4}"/>
              </a:ext>
            </a:extLst>
          </p:cNvPr>
          <p:cNvSpPr/>
          <p:nvPr/>
        </p:nvSpPr>
        <p:spPr>
          <a:xfrm>
            <a:off x="8975188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B97EE9-3673-8E3E-8962-D99617CEC1A3}"/>
              </a:ext>
            </a:extLst>
          </p:cNvPr>
          <p:cNvSpPr txBox="1"/>
          <p:nvPr/>
        </p:nvSpPr>
        <p:spPr>
          <a:xfrm>
            <a:off x="7695027" y="1935783"/>
            <a:ext cx="428595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коричневый</a:t>
            </a:r>
          </a:p>
        </p:txBody>
      </p:sp>
    </p:spTree>
    <p:extLst>
      <p:ext uri="{BB962C8B-B14F-4D97-AF65-F5344CB8AC3E}">
        <p14:creationId xmlns:p14="http://schemas.microsoft.com/office/powerpoint/2010/main" val="193935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1E3C38-65B3-BABB-904A-30023FEEC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988" y="-10551"/>
            <a:ext cx="9158068" cy="6868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Управляющая кнопка: &quot;На главную&quot;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CA16C6-8CE3-0655-3EC1-21DC6C293345}"/>
              </a:ext>
            </a:extLst>
          </p:cNvPr>
          <p:cNvSpPr/>
          <p:nvPr/>
        </p:nvSpPr>
        <p:spPr>
          <a:xfrm>
            <a:off x="0" y="5620043"/>
            <a:ext cx="1420837" cy="1237957"/>
          </a:xfrm>
          <a:prstGeom prst="actionButtonHom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21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CE62969-6C32-B7BA-AA92-558DBD09B5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3263861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0925">
                  <a:extLst>
                    <a:ext uri="{9D8B030D-6E8A-4147-A177-3AD203B41FA5}">
                      <a16:colId xmlns:a16="http://schemas.microsoft.com/office/drawing/2014/main" val="2342065415"/>
                    </a:ext>
                  </a:extLst>
                </a:gridCol>
                <a:gridCol w="1502577">
                  <a:extLst>
                    <a:ext uri="{9D8B030D-6E8A-4147-A177-3AD203B41FA5}">
                      <a16:colId xmlns:a16="http://schemas.microsoft.com/office/drawing/2014/main" val="3972886717"/>
                    </a:ext>
                  </a:extLst>
                </a:gridCol>
                <a:gridCol w="1596100">
                  <a:extLst>
                    <a:ext uri="{9D8B030D-6E8A-4147-A177-3AD203B41FA5}">
                      <a16:colId xmlns:a16="http://schemas.microsoft.com/office/drawing/2014/main" val="3089699497"/>
                    </a:ext>
                  </a:extLst>
                </a:gridCol>
                <a:gridCol w="1631657">
                  <a:extLst>
                    <a:ext uri="{9D8B030D-6E8A-4147-A177-3AD203B41FA5}">
                      <a16:colId xmlns:a16="http://schemas.microsoft.com/office/drawing/2014/main" val="1716489565"/>
                    </a:ext>
                  </a:extLst>
                </a:gridCol>
                <a:gridCol w="1669530">
                  <a:extLst>
                    <a:ext uri="{9D8B030D-6E8A-4147-A177-3AD203B41FA5}">
                      <a16:colId xmlns:a16="http://schemas.microsoft.com/office/drawing/2014/main" val="2770525575"/>
                    </a:ext>
                  </a:extLst>
                </a:gridCol>
                <a:gridCol w="1581211">
                  <a:extLst>
                    <a:ext uri="{9D8B030D-6E8A-4147-A177-3AD203B41FA5}">
                      <a16:colId xmlns:a16="http://schemas.microsoft.com/office/drawing/2014/main" val="1830208828"/>
                    </a:ext>
                  </a:extLst>
                </a:gridCol>
              </a:tblGrid>
              <a:tr h="118963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Категория/ вопросы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024429"/>
                  </a:ext>
                </a:extLst>
              </a:tr>
              <a:tr h="1896377">
                <a:tc>
                  <a:txBody>
                    <a:bodyPr/>
                    <a:lstStyle/>
                    <a:p>
                      <a:r>
                        <a:rPr lang="ru-RU" sz="6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Картины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094366"/>
                  </a:ext>
                </a:extLst>
              </a:tr>
              <a:tr h="1969173">
                <a:tc>
                  <a:txBody>
                    <a:bodyPr/>
                    <a:lstStyle/>
                    <a:p>
                      <a:r>
                        <a:rPr lang="ru-RU" sz="72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Жанры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621026"/>
                  </a:ext>
                </a:extLst>
              </a:tr>
              <a:tr h="1802810">
                <a:tc>
                  <a:txBody>
                    <a:bodyPr/>
                    <a:lstStyle/>
                    <a:p>
                      <a:r>
                        <a:rPr lang="ru-RU" sz="7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Цвета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223764"/>
                  </a:ext>
                </a:extLst>
              </a:tr>
            </a:tbl>
          </a:graphicData>
        </a:graphic>
      </p:graphicFrame>
      <p:sp>
        <p:nvSpPr>
          <p:cNvPr id="5" name="Управляющая кнопка: &quot;В начало&quot; 4">
            <a:hlinkClick r:id="" action="ppaction://hlinkshowjump?jump=lastslide" highlightClick="1">
              <a:snd r:embed="rId2" name="applause.wav"/>
            </a:hlinkClick>
            <a:hlinkHover r:id="" action="ppaction://hlinkshowjump?jump=lastslide">
              <a:snd r:embed="rId2" name="applause.wav"/>
            </a:hlinkHover>
            <a:extLst>
              <a:ext uri="{FF2B5EF4-FFF2-40B4-BE49-F238E27FC236}">
                <a16:creationId xmlns:a16="http://schemas.microsoft.com/office/drawing/2014/main" id="{C47BD421-E4CE-A6FB-6837-A9709E2ADC9C}"/>
              </a:ext>
            </a:extLst>
          </p:cNvPr>
          <p:cNvSpPr/>
          <p:nvPr/>
        </p:nvSpPr>
        <p:spPr>
          <a:xfrm>
            <a:off x="10832123" y="140677"/>
            <a:ext cx="1237957" cy="858129"/>
          </a:xfrm>
          <a:prstGeom prst="actionButtonBeginning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3" action="ppaction://hlinksldjump"/>
            <a:extLst>
              <a:ext uri="{FF2B5EF4-FFF2-40B4-BE49-F238E27FC236}">
                <a16:creationId xmlns:a16="http://schemas.microsoft.com/office/drawing/2014/main" id="{E9F9122D-785E-C761-64C3-74A5ACDAC866}"/>
              </a:ext>
            </a:extLst>
          </p:cNvPr>
          <p:cNvSpPr/>
          <p:nvPr/>
        </p:nvSpPr>
        <p:spPr>
          <a:xfrm>
            <a:off x="4220307" y="1181686"/>
            <a:ext cx="1448972" cy="1899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FB222C2A-13A2-1D55-109A-A4EF491AABBD}"/>
              </a:ext>
            </a:extLst>
          </p:cNvPr>
          <p:cNvSpPr/>
          <p:nvPr/>
        </p:nvSpPr>
        <p:spPr>
          <a:xfrm>
            <a:off x="5669279" y="1181686"/>
            <a:ext cx="1617786" cy="1899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75868515-96B7-ED86-D4BD-30FFA8BC72C1}"/>
              </a:ext>
            </a:extLst>
          </p:cNvPr>
          <p:cNvSpPr/>
          <p:nvPr/>
        </p:nvSpPr>
        <p:spPr>
          <a:xfrm>
            <a:off x="7287065" y="1181686"/>
            <a:ext cx="1617786" cy="1899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771D6AE1-D0AB-2DDC-19DE-053839411257}"/>
              </a:ext>
            </a:extLst>
          </p:cNvPr>
          <p:cNvSpPr/>
          <p:nvPr/>
        </p:nvSpPr>
        <p:spPr>
          <a:xfrm>
            <a:off x="8904851" y="1181686"/>
            <a:ext cx="1758458" cy="1899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C1AE5689-82E1-F8B4-91B2-C437DEA2AC88}"/>
              </a:ext>
            </a:extLst>
          </p:cNvPr>
          <p:cNvSpPr/>
          <p:nvPr/>
        </p:nvSpPr>
        <p:spPr>
          <a:xfrm>
            <a:off x="10663310" y="1181686"/>
            <a:ext cx="1528689" cy="1899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C5E3869E-B42F-4ACA-6C3D-73B581E03E2D}"/>
              </a:ext>
            </a:extLst>
          </p:cNvPr>
          <p:cNvSpPr/>
          <p:nvPr/>
        </p:nvSpPr>
        <p:spPr>
          <a:xfrm>
            <a:off x="4220307" y="3080822"/>
            <a:ext cx="1448971" cy="20116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10</a:t>
            </a:r>
          </a:p>
        </p:txBody>
      </p:sp>
      <p:sp>
        <p:nvSpPr>
          <p:cNvPr id="13" name="Прямоугольник 12">
            <a:hlinkClick r:id="rId9" action="ppaction://hlinksldjump"/>
            <a:extLst>
              <a:ext uri="{FF2B5EF4-FFF2-40B4-BE49-F238E27FC236}">
                <a16:creationId xmlns:a16="http://schemas.microsoft.com/office/drawing/2014/main" id="{20C60341-E94D-987E-8D5C-3060909D88DF}"/>
              </a:ext>
            </a:extLst>
          </p:cNvPr>
          <p:cNvSpPr/>
          <p:nvPr/>
        </p:nvSpPr>
        <p:spPr>
          <a:xfrm>
            <a:off x="5669278" y="3080822"/>
            <a:ext cx="1617786" cy="20116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20</a:t>
            </a:r>
          </a:p>
        </p:txBody>
      </p:sp>
      <p:sp>
        <p:nvSpPr>
          <p:cNvPr id="14" name="Прямоугольник 13">
            <a:hlinkClick r:id="rId10" action="ppaction://hlinksldjump"/>
            <a:extLst>
              <a:ext uri="{FF2B5EF4-FFF2-40B4-BE49-F238E27FC236}">
                <a16:creationId xmlns:a16="http://schemas.microsoft.com/office/drawing/2014/main" id="{92209D95-7C45-57ED-E6C9-E652682845A5}"/>
              </a:ext>
            </a:extLst>
          </p:cNvPr>
          <p:cNvSpPr/>
          <p:nvPr/>
        </p:nvSpPr>
        <p:spPr>
          <a:xfrm>
            <a:off x="7287064" y="3080822"/>
            <a:ext cx="1617786" cy="20116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30</a:t>
            </a:r>
          </a:p>
        </p:txBody>
      </p:sp>
      <p:sp>
        <p:nvSpPr>
          <p:cNvPr id="15" name="Прямоугольник 14">
            <a:hlinkClick r:id="rId11" action="ppaction://hlinksldjump"/>
            <a:extLst>
              <a:ext uri="{FF2B5EF4-FFF2-40B4-BE49-F238E27FC236}">
                <a16:creationId xmlns:a16="http://schemas.microsoft.com/office/drawing/2014/main" id="{C9D07B79-0709-0437-50DD-DEBCB56F0078}"/>
              </a:ext>
            </a:extLst>
          </p:cNvPr>
          <p:cNvSpPr/>
          <p:nvPr/>
        </p:nvSpPr>
        <p:spPr>
          <a:xfrm>
            <a:off x="8904849" y="3080822"/>
            <a:ext cx="1758458" cy="20116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40</a:t>
            </a:r>
          </a:p>
        </p:txBody>
      </p:sp>
      <p:sp>
        <p:nvSpPr>
          <p:cNvPr id="16" name="Прямоугольник 15">
            <a:hlinkClick r:id="rId12" action="ppaction://hlinksldjump"/>
            <a:extLst>
              <a:ext uri="{FF2B5EF4-FFF2-40B4-BE49-F238E27FC236}">
                <a16:creationId xmlns:a16="http://schemas.microsoft.com/office/drawing/2014/main" id="{D36C8C8B-A9A7-A27A-A84F-86ACE77E04D5}"/>
              </a:ext>
            </a:extLst>
          </p:cNvPr>
          <p:cNvSpPr/>
          <p:nvPr/>
        </p:nvSpPr>
        <p:spPr>
          <a:xfrm>
            <a:off x="10660969" y="3080822"/>
            <a:ext cx="1528689" cy="20116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50</a:t>
            </a:r>
          </a:p>
        </p:txBody>
      </p:sp>
      <p:sp>
        <p:nvSpPr>
          <p:cNvPr id="17" name="Прямоугольник 16">
            <a:hlinkClick r:id="rId13" action="ppaction://hlinksldjump"/>
            <a:extLst>
              <a:ext uri="{FF2B5EF4-FFF2-40B4-BE49-F238E27FC236}">
                <a16:creationId xmlns:a16="http://schemas.microsoft.com/office/drawing/2014/main" id="{69E70CA6-991B-C998-7819-641B76B0B687}"/>
              </a:ext>
            </a:extLst>
          </p:cNvPr>
          <p:cNvSpPr/>
          <p:nvPr/>
        </p:nvSpPr>
        <p:spPr>
          <a:xfrm>
            <a:off x="4217965" y="5096021"/>
            <a:ext cx="1448971" cy="1761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18" name="Прямоугольник 17">
            <a:hlinkClick r:id="rId14" action="ppaction://hlinksldjump"/>
            <a:extLst>
              <a:ext uri="{FF2B5EF4-FFF2-40B4-BE49-F238E27FC236}">
                <a16:creationId xmlns:a16="http://schemas.microsoft.com/office/drawing/2014/main" id="{F14B4FCB-9FE4-E0B0-D5D6-86A3E741B938}"/>
              </a:ext>
            </a:extLst>
          </p:cNvPr>
          <p:cNvSpPr/>
          <p:nvPr/>
        </p:nvSpPr>
        <p:spPr>
          <a:xfrm>
            <a:off x="5669865" y="5096021"/>
            <a:ext cx="1600202" cy="1761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</a:rPr>
              <a:t>20</a:t>
            </a:r>
          </a:p>
        </p:txBody>
      </p:sp>
      <p:sp>
        <p:nvSpPr>
          <p:cNvPr id="19" name="Прямоугольник 18">
            <a:hlinkClick r:id="rId15" action="ppaction://hlinksldjump"/>
            <a:extLst>
              <a:ext uri="{FF2B5EF4-FFF2-40B4-BE49-F238E27FC236}">
                <a16:creationId xmlns:a16="http://schemas.microsoft.com/office/drawing/2014/main" id="{CE3F58B3-5602-5495-9398-749BD89B9B81}"/>
              </a:ext>
            </a:extLst>
          </p:cNvPr>
          <p:cNvSpPr/>
          <p:nvPr/>
        </p:nvSpPr>
        <p:spPr>
          <a:xfrm>
            <a:off x="7270067" y="5092503"/>
            <a:ext cx="1651780" cy="1761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20" name="Прямоугольник 19">
            <a:hlinkClick r:id="rId16" action="ppaction://hlinksldjump"/>
            <a:extLst>
              <a:ext uri="{FF2B5EF4-FFF2-40B4-BE49-F238E27FC236}">
                <a16:creationId xmlns:a16="http://schemas.microsoft.com/office/drawing/2014/main" id="{E8316EC0-71C8-57ED-4C88-E8A9259056C4}"/>
              </a:ext>
            </a:extLst>
          </p:cNvPr>
          <p:cNvSpPr/>
          <p:nvPr/>
        </p:nvSpPr>
        <p:spPr>
          <a:xfrm>
            <a:off x="8909539" y="5096021"/>
            <a:ext cx="1749088" cy="1761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</a:rPr>
              <a:t>40</a:t>
            </a:r>
          </a:p>
        </p:txBody>
      </p:sp>
      <p:sp>
        <p:nvSpPr>
          <p:cNvPr id="21" name="Прямоугольник 20">
            <a:hlinkClick r:id="rId17" action="ppaction://hlinksldjump"/>
            <a:extLst>
              <a:ext uri="{FF2B5EF4-FFF2-40B4-BE49-F238E27FC236}">
                <a16:creationId xmlns:a16="http://schemas.microsoft.com/office/drawing/2014/main" id="{FCBD7B15-7ED6-D884-1BA9-39E36BB67CA6}"/>
              </a:ext>
            </a:extLst>
          </p:cNvPr>
          <p:cNvSpPr/>
          <p:nvPr/>
        </p:nvSpPr>
        <p:spPr>
          <a:xfrm>
            <a:off x="10658627" y="5092502"/>
            <a:ext cx="1528689" cy="1761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51982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6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3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0160" y="0"/>
            <a:ext cx="9762978" cy="1381833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i="1" dirty="0"/>
              <a:t>Как называется эта картина?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7DCF2D-CE6C-A29D-911A-5EC813143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30800"/>
            <a:ext cx="7957625" cy="51724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8145192" y="3281522"/>
            <a:ext cx="3910817" cy="158812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Добрыня Никитич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8145193" y="5115129"/>
            <a:ext cx="3910817" cy="8402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Богатыри</a:t>
            </a:r>
          </a:p>
        </p:txBody>
      </p:sp>
      <p:sp>
        <p:nvSpPr>
          <p:cNvPr id="16" name="Стрелка: вправо 15">
            <a:hlinkClick r:id="rId5" action="ppaction://hlinksldjump"/>
            <a:extLst>
              <a:ext uri="{FF2B5EF4-FFF2-40B4-BE49-F238E27FC236}">
                <a16:creationId xmlns:a16="http://schemas.microsoft.com/office/drawing/2014/main" id="{3B681ABA-A46E-72D8-90A7-3FCDF52BE8A9}"/>
              </a:ext>
            </a:extLst>
          </p:cNvPr>
          <p:cNvSpPr/>
          <p:nvPr/>
        </p:nvSpPr>
        <p:spPr>
          <a:xfrm>
            <a:off x="9617612" y="6025621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3696-37BA-1133-4C05-AAD63458C871}"/>
              </a:ext>
            </a:extLst>
          </p:cNvPr>
          <p:cNvSpPr txBox="1"/>
          <p:nvPr/>
        </p:nvSpPr>
        <p:spPr>
          <a:xfrm>
            <a:off x="8145191" y="1530800"/>
            <a:ext cx="3910817" cy="15881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Три богатыря</a:t>
            </a:r>
          </a:p>
        </p:txBody>
      </p:sp>
    </p:spTree>
    <p:extLst>
      <p:ext uri="{BB962C8B-B14F-4D97-AF65-F5344CB8AC3E}">
        <p14:creationId xmlns:p14="http://schemas.microsoft.com/office/powerpoint/2010/main" val="255559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103154"/>
            <a:ext cx="10789920" cy="104101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i="1" dirty="0"/>
              <a:t>Как называется эта картина?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8145190" y="2970355"/>
            <a:ext cx="3910817" cy="13111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Утро в сосновом лесу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8145190" y="4595480"/>
            <a:ext cx="3910817" cy="7017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Три медведя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DEB5A4-E102-6264-595E-C1DF08A30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92" y="1387425"/>
            <a:ext cx="7849772" cy="5318221"/>
          </a:xfrm>
          <a:prstGeom prst="rect">
            <a:avLst/>
          </a:prstGeom>
        </p:spPr>
      </p:pic>
      <p:sp>
        <p:nvSpPr>
          <p:cNvPr id="6" name="Стрелка: вправо 5">
            <a:hlinkClick r:id="rId5" action="ppaction://hlinksldjump"/>
            <a:extLst>
              <a:ext uri="{FF2B5EF4-FFF2-40B4-BE49-F238E27FC236}">
                <a16:creationId xmlns:a16="http://schemas.microsoft.com/office/drawing/2014/main" id="{543E3E93-BBF1-E9F3-8B04-02FB3CCAD3D5}"/>
              </a:ext>
            </a:extLst>
          </p:cNvPr>
          <p:cNvSpPr/>
          <p:nvPr/>
        </p:nvSpPr>
        <p:spPr>
          <a:xfrm>
            <a:off x="8975188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027CB8-2D82-A6FA-D10C-95C856EC62D4}"/>
              </a:ext>
            </a:extLst>
          </p:cNvPr>
          <p:cNvSpPr txBox="1"/>
          <p:nvPr/>
        </p:nvSpPr>
        <p:spPr>
          <a:xfrm>
            <a:off x="8145189" y="1817225"/>
            <a:ext cx="3910817" cy="7017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Мишки в лесу</a:t>
            </a:r>
          </a:p>
        </p:txBody>
      </p:sp>
    </p:spTree>
    <p:extLst>
      <p:ext uri="{BB962C8B-B14F-4D97-AF65-F5344CB8AC3E}">
        <p14:creationId xmlns:p14="http://schemas.microsoft.com/office/powerpoint/2010/main" val="279908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2" y="0"/>
            <a:ext cx="11310423" cy="1097281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i="1" dirty="0"/>
              <a:t>Как называется эта картина?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EED66B-49FA-3FA5-025E-0BBC86877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2574" y="1545001"/>
            <a:ext cx="3910817" cy="10410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Скоро обед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6562576" y="2869941"/>
            <a:ext cx="3910817" cy="7571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Опять двойка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6562574" y="4109691"/>
            <a:ext cx="3910817" cy="14219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Девочка с персиками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75518E-7AFD-7281-CD49-6D41CA1DD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072" y="1203298"/>
            <a:ext cx="4987583" cy="5710973"/>
          </a:xfrm>
          <a:prstGeom prst="rect">
            <a:avLst/>
          </a:prstGeom>
        </p:spPr>
      </p:pic>
      <p:sp>
        <p:nvSpPr>
          <p:cNvPr id="6" name="Стрелка: вправо 5">
            <a:hlinkClick r:id="rId5" action="ppaction://hlinksldjump"/>
            <a:extLst>
              <a:ext uri="{FF2B5EF4-FFF2-40B4-BE49-F238E27FC236}">
                <a16:creationId xmlns:a16="http://schemas.microsoft.com/office/drawing/2014/main" id="{483FFC6C-868B-90AB-40AD-D8CF6EA2CE58}"/>
              </a:ext>
            </a:extLst>
          </p:cNvPr>
          <p:cNvSpPr/>
          <p:nvPr/>
        </p:nvSpPr>
        <p:spPr>
          <a:xfrm>
            <a:off x="9467556" y="601424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30754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46" y="0"/>
            <a:ext cx="11115857" cy="1097281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i="1" dirty="0"/>
              <a:t>Как называется эта картина?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EED66B-49FA-3FA5-025E-0BBC86877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1474" y="1575853"/>
            <a:ext cx="3910817" cy="10410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Мона Лиза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6371474" y="3050435"/>
            <a:ext cx="3910817" cy="7571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Елизавета 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6371474" y="4347600"/>
            <a:ext cx="3910817" cy="14219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Дело было вечером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E3EF16-EEC8-BF6B-5738-C35C26A42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6" y="1175041"/>
            <a:ext cx="3910817" cy="5626688"/>
          </a:xfrm>
          <a:prstGeom prst="rect">
            <a:avLst/>
          </a:prstGeom>
        </p:spPr>
      </p:pic>
      <p:sp>
        <p:nvSpPr>
          <p:cNvPr id="6" name="Стрелка: вправо 5">
            <a:hlinkClick r:id="rId5" action="ppaction://hlinksldjump"/>
            <a:extLst>
              <a:ext uri="{FF2B5EF4-FFF2-40B4-BE49-F238E27FC236}">
                <a16:creationId xmlns:a16="http://schemas.microsoft.com/office/drawing/2014/main" id="{4DEBAF9B-C22C-3DA5-517D-215FC64CCE05}"/>
              </a:ext>
            </a:extLst>
          </p:cNvPr>
          <p:cNvSpPr/>
          <p:nvPr/>
        </p:nvSpPr>
        <p:spPr>
          <a:xfrm>
            <a:off x="9200271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25647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D0505-15CE-15E5-FEE3-0DBBC8A0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499" y="0"/>
            <a:ext cx="9650436" cy="1081871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i="1" dirty="0"/>
              <a:t>Как называется эта картина?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DF553-6D96-50B3-8314-398AF33151B0}"/>
              </a:ext>
            </a:extLst>
          </p:cNvPr>
          <p:cNvSpPr txBox="1"/>
          <p:nvPr/>
        </p:nvSpPr>
        <p:spPr>
          <a:xfrm>
            <a:off x="6860345" y="3000925"/>
            <a:ext cx="4888605" cy="7571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Опять двойка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E773F0-7BED-ABD3-85FA-45D443C4429B}"/>
              </a:ext>
            </a:extLst>
          </p:cNvPr>
          <p:cNvSpPr txBox="1"/>
          <p:nvPr/>
        </p:nvSpPr>
        <p:spPr>
          <a:xfrm>
            <a:off x="6860344" y="4390654"/>
            <a:ext cx="4888605" cy="7571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Сборы в школу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3DC36C-B2BE-EA34-6111-B4AD7B69A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981" y="1589649"/>
            <a:ext cx="6461480" cy="4749188"/>
          </a:xfrm>
          <a:prstGeom prst="rect">
            <a:avLst/>
          </a:prstGeom>
        </p:spPr>
      </p:pic>
      <p:sp>
        <p:nvSpPr>
          <p:cNvPr id="7" name="Стрелка: вправо 6">
            <a:hlinkClick r:id="rId5" action="ppaction://hlinksldjump"/>
            <a:extLst>
              <a:ext uri="{FF2B5EF4-FFF2-40B4-BE49-F238E27FC236}">
                <a16:creationId xmlns:a16="http://schemas.microsoft.com/office/drawing/2014/main" id="{ECE009DA-7429-4774-B866-EC516F48D815}"/>
              </a:ext>
            </a:extLst>
          </p:cNvPr>
          <p:cNvSpPr/>
          <p:nvPr/>
        </p:nvSpPr>
        <p:spPr>
          <a:xfrm>
            <a:off x="9129932" y="5918722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387BB0-2F92-E544-3729-EF555D40076D}"/>
              </a:ext>
            </a:extLst>
          </p:cNvPr>
          <p:cNvSpPr txBox="1"/>
          <p:nvPr/>
        </p:nvSpPr>
        <p:spPr>
          <a:xfrm>
            <a:off x="6860344" y="1710216"/>
            <a:ext cx="4888605" cy="7571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Тяжелые будни</a:t>
            </a:r>
          </a:p>
        </p:txBody>
      </p:sp>
    </p:spTree>
    <p:extLst>
      <p:ext uri="{BB962C8B-B14F-4D97-AF65-F5344CB8AC3E}">
        <p14:creationId xmlns:p14="http://schemas.microsoft.com/office/powerpoint/2010/main" val="3112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0E9D1-1287-0572-A1F5-B6AE6967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03" y="18255"/>
            <a:ext cx="10964594" cy="132556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/>
              <a:t>Картина «Грачи прилетели»- это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806890-8CDC-8B80-3953-AD55945F0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2650" y="1423770"/>
            <a:ext cx="4149969" cy="5434230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5CA8E458-B190-F945-12F1-09800E520A63}"/>
              </a:ext>
            </a:extLst>
          </p:cNvPr>
          <p:cNvSpPr txBox="1">
            <a:spLocks/>
          </p:cNvSpPr>
          <p:nvPr/>
        </p:nvSpPr>
        <p:spPr>
          <a:xfrm>
            <a:off x="345830" y="1665454"/>
            <a:ext cx="4888606" cy="11340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пейзаж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40A1855-84A6-79DF-4108-1E6688CBDD26}"/>
              </a:ext>
            </a:extLst>
          </p:cNvPr>
          <p:cNvSpPr txBox="1">
            <a:spLocks/>
          </p:cNvSpPr>
          <p:nvPr/>
        </p:nvSpPr>
        <p:spPr>
          <a:xfrm>
            <a:off x="345830" y="3219581"/>
            <a:ext cx="4888606" cy="11340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портрет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411E533-7FB8-E7CC-8000-678BA1A435D0}"/>
              </a:ext>
            </a:extLst>
          </p:cNvPr>
          <p:cNvSpPr txBox="1">
            <a:spLocks/>
          </p:cNvSpPr>
          <p:nvPr/>
        </p:nvSpPr>
        <p:spPr>
          <a:xfrm>
            <a:off x="345830" y="4625537"/>
            <a:ext cx="4888606" cy="1134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натюрморт</a:t>
            </a:r>
          </a:p>
        </p:txBody>
      </p:sp>
      <p:sp>
        <p:nvSpPr>
          <p:cNvPr id="8" name="Стрелка: вправо 7">
            <a:hlinkClick r:id="rId5" action="ppaction://hlinksldjump"/>
            <a:extLst>
              <a:ext uri="{FF2B5EF4-FFF2-40B4-BE49-F238E27FC236}">
                <a16:creationId xmlns:a16="http://schemas.microsoft.com/office/drawing/2014/main" id="{0CDA12E3-A18F-571F-891F-EF851B375A2D}"/>
              </a:ext>
            </a:extLst>
          </p:cNvPr>
          <p:cNvSpPr/>
          <p:nvPr/>
        </p:nvSpPr>
        <p:spPr>
          <a:xfrm>
            <a:off x="98474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386680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0E9D1-1287-0572-A1F5-B6AE6967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03" y="18255"/>
            <a:ext cx="10964594" cy="132556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/>
              <a:t>Картина «Царевна-лебедь»- это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CA8E458-B190-F945-12F1-09800E520A63}"/>
              </a:ext>
            </a:extLst>
          </p:cNvPr>
          <p:cNvSpPr txBox="1">
            <a:spLocks/>
          </p:cNvSpPr>
          <p:nvPr/>
        </p:nvSpPr>
        <p:spPr>
          <a:xfrm>
            <a:off x="345830" y="1817481"/>
            <a:ext cx="4888606" cy="11340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пейзаж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40A1855-84A6-79DF-4108-1E6688CBDD26}"/>
              </a:ext>
            </a:extLst>
          </p:cNvPr>
          <p:cNvSpPr txBox="1">
            <a:spLocks/>
          </p:cNvSpPr>
          <p:nvPr/>
        </p:nvSpPr>
        <p:spPr>
          <a:xfrm>
            <a:off x="345830" y="3204362"/>
            <a:ext cx="4888606" cy="11340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портрет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411E533-7FB8-E7CC-8000-678BA1A435D0}"/>
              </a:ext>
            </a:extLst>
          </p:cNvPr>
          <p:cNvSpPr txBox="1">
            <a:spLocks/>
          </p:cNvSpPr>
          <p:nvPr/>
        </p:nvSpPr>
        <p:spPr>
          <a:xfrm>
            <a:off x="345830" y="4733073"/>
            <a:ext cx="4888606" cy="1134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6600" dirty="0"/>
              <a:t>натюрморт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A4DBF5-979C-79EE-8818-A02CECF6D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1430" y="1466233"/>
            <a:ext cx="3542391" cy="5391767"/>
          </a:xfrm>
          <a:prstGeom prst="rect">
            <a:avLst/>
          </a:prstGeom>
        </p:spPr>
      </p:pic>
      <p:sp>
        <p:nvSpPr>
          <p:cNvPr id="4" name="Стрелка: вправо 3">
            <a:hlinkClick r:id="rId5" action="ppaction://hlinksldjump"/>
            <a:extLst>
              <a:ext uri="{FF2B5EF4-FFF2-40B4-BE49-F238E27FC236}">
                <a16:creationId xmlns:a16="http://schemas.microsoft.com/office/drawing/2014/main" id="{2B4AF7BC-9B24-2615-EA80-9B5134F5269A}"/>
              </a:ext>
            </a:extLst>
          </p:cNvPr>
          <p:cNvSpPr/>
          <p:nvPr/>
        </p:nvSpPr>
        <p:spPr>
          <a:xfrm>
            <a:off x="345830" y="6017770"/>
            <a:ext cx="2504049" cy="84023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/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392072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kirbydx__wah-wah-sad-tromb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201</Words>
  <Application>Microsoft Office PowerPoint</Application>
  <PresentationFormat>Широкоэкранный</PresentationFormat>
  <Paragraphs>96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Как называется эта картина?</vt:lpstr>
      <vt:lpstr>Как называется эта картина?</vt:lpstr>
      <vt:lpstr>Как называется эта картина?</vt:lpstr>
      <vt:lpstr>Как называется эта картина?</vt:lpstr>
      <vt:lpstr>Как называется эта картина?</vt:lpstr>
      <vt:lpstr>Картина «Грачи прилетели»- это</vt:lpstr>
      <vt:lpstr>Картина «Царевна-лебедь»- это</vt:lpstr>
      <vt:lpstr>Картина «Васильки»- это</vt:lpstr>
      <vt:lpstr>Определите технику</vt:lpstr>
      <vt:lpstr>Определите технику</vt:lpstr>
      <vt:lpstr>Какой цвет получится, если смешать краску?</vt:lpstr>
      <vt:lpstr>Какой цвет получится, если смешать краску?</vt:lpstr>
      <vt:lpstr>Какой цвет получится, если смешать краску?</vt:lpstr>
      <vt:lpstr>Какой цвет получится, если смешать краску?</vt:lpstr>
      <vt:lpstr>Какой цвет получится, если смешать краску?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игра-викторина (1-2 класс)</dc:title>
  <dc:creator>Валерия Симонова</dc:creator>
  <cp:lastModifiedBy>Валерия Симонова</cp:lastModifiedBy>
  <cp:revision>192</cp:revision>
  <dcterms:created xsi:type="dcterms:W3CDTF">2022-09-09T14:19:08Z</dcterms:created>
  <dcterms:modified xsi:type="dcterms:W3CDTF">2022-09-09T18:10:08Z</dcterms:modified>
</cp:coreProperties>
</file>