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8" r:id="rId6"/>
    <p:sldId id="264" r:id="rId7"/>
    <p:sldId id="263" r:id="rId8"/>
    <p:sldId id="265" r:id="rId9"/>
    <p:sldId id="266" r:id="rId10"/>
    <p:sldId id="267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18" d="100"/>
          <a:sy n="118" d="100"/>
        </p:scale>
        <p:origin x="-418" y="6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933056"/>
            <a:ext cx="7772400" cy="14700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517232"/>
            <a:ext cx="6400800" cy="14645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2008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8288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9808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9447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1313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4594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1684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3933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6017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04864"/>
            <a:ext cx="3008313" cy="39212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205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2802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7440" y="44624"/>
            <a:ext cx="62750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00808"/>
            <a:ext cx="8229600" cy="4425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F6BDB-A1DB-40EA-B488-D30B279AC304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31548-295D-4E58-8C1D-E4D973210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643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6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348880"/>
            <a:ext cx="7848872" cy="187220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FF00"/>
                </a:solidFill>
              </a:rPr>
              <a:t>ДРЕВНИЙ ЕГИПЕТ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 ученица 5А класса </a:t>
            </a:r>
          </a:p>
          <a:p>
            <a:r>
              <a:rPr lang="ru-RU" dirty="0" smtClean="0"/>
              <a:t>ФИЛИМОНОВА ОЛЬГА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6926694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2617440" y="-315416"/>
            <a:ext cx="6275040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412776"/>
            <a:ext cx="4125144" cy="4785395"/>
          </a:xfrm>
        </p:spPr>
        <p:txBody>
          <a:bodyPr/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Древний Египет 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и сейчас привлекает к себе внимание исследователей и обывателей своим колоритом, своей необычностью и богатым наследием</a:t>
            </a:r>
            <a:r>
              <a:rPr lang="ru-RU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4400489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222019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1268760"/>
            <a:ext cx="4762872" cy="492941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Древний Египет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  — название исторического региона и 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культуры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 значительной цивилизации Древнего мира, существовавшей на северо-востоке Африки вдоль нижнего течения реки Нил.</a:t>
            </a:r>
          </a:p>
        </p:txBody>
      </p:sp>
      <p:pic>
        <p:nvPicPr>
          <p:cNvPr id="1026" name="Picture 2" descr="C:\Users\Александр\Desktop\Египет\кар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20489"/>
            <a:ext cx="2520280" cy="4680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698315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47864" y="260648"/>
            <a:ext cx="5328592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76872"/>
            <a:ext cx="2520280" cy="3672408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699792" y="764704"/>
            <a:ext cx="6048672" cy="532859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Нильская долина представляла собой длинный и узкий оазис (от 1 до 20 км в ширину), запертый с обеих сторон двумя горными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цепями. Это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обусловило относительную замкнутость и самостоятельность древнеегипетской цивилизации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Нил («Большая река»), самая длинная река мира (6671 км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).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Ежегодные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разливы оставляют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на нильских берегах слой плодородного ила, что создает чрезвычайно благоприятные условия для земледелия. 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466086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08720"/>
            <a:ext cx="7632848" cy="720080"/>
          </a:xfrm>
        </p:spPr>
        <p:txBody>
          <a:bodyPr>
            <a:normAutofit/>
          </a:bodyPr>
          <a:lstStyle/>
          <a:p>
            <a:pPr algn="ctr" fontAlgn="base"/>
            <a:r>
              <a:rPr lang="ru-RU" sz="4000" b="0" cap="all" dirty="0">
                <a:solidFill>
                  <a:schemeClr val="accent4">
                    <a:lumMod val="50000"/>
                  </a:schemeClr>
                </a:solidFill>
              </a:rPr>
              <a:t>КУЛЬТУРА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202" y="2852936"/>
            <a:ext cx="4301277" cy="302433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1772816"/>
            <a:ext cx="4464496" cy="475252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Древнеегипетская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культура отличалась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замкнутостью и самодостаточностью, была мало подвержена внешним влияниям.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В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своей основе она воплощала страх человека перед неуправляемой природной стихией и преклонение перед властью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фараона. </a:t>
            </a:r>
            <a:r>
              <a:rPr lang="ru-RU" sz="2000" dirty="0" smtClean="0"/>
              <a:t> 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Отсюда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различные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памятники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архитектуры которые сохранились в хорошем состоянии и через тысячи лет, и большие труды астронавтов, и очень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</a:rPr>
              <a:t>очень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многое другое.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endParaRPr lang="ru-RU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759910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250033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273050"/>
            <a:ext cx="4686304" cy="585311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vi-VN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Пирамида</a:t>
            </a:r>
            <a:r>
              <a:rPr lang="vi-VN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vi-VN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Хеопс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ar-AE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vi-VN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Великая </a:t>
            </a:r>
            <a:r>
              <a:rPr lang="vi-VN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пирамида </a:t>
            </a:r>
            <a:r>
              <a:rPr lang="vi-VN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Гизы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vi-VN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— крупнейшая из египетских пирамид, памятник архитектурного искусства </a:t>
            </a:r>
            <a:r>
              <a:rPr lang="vi-VN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Древнег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vi-VN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Египта; первое и единственное из «Семи чудес света», сохранившееся до наших дней, и самое древнее из </a:t>
            </a:r>
            <a:r>
              <a:rPr lang="vi-VN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них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Е</a:t>
            </a:r>
            <a:r>
              <a:rPr lang="vi-VN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ё </a:t>
            </a:r>
            <a:r>
              <a:rPr lang="vi-VN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возраст оценивается примерно в 4500 лет.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лексей\Desktop\411px-Kheops-Pyram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3914775" cy="24003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all" dirty="0">
                <a:solidFill>
                  <a:schemeClr val="accent4">
                    <a:lumMod val="50000"/>
                  </a:schemeClr>
                </a:solidFill>
              </a:rPr>
              <a:t>РЕЛИГИЯ</a:t>
            </a:r>
            <a:br>
              <a:rPr lang="ru-RU" cap="all" dirty="0">
                <a:solidFill>
                  <a:schemeClr val="accent4">
                    <a:lumMod val="50000"/>
                  </a:schemeClr>
                </a:solidFill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Первоначально египтяне почитали самих животных, наделяя их магическими свойствами: повсеместно был распространен культ ястреба и кошки, в отдельных областях поклонялись крокодилу и гиппопотаму. Позже в животных стали видеть воплощение тех или иных богов: черный бык с белыми пятнами олицетворял бога плодородия Аписа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крокодил – бога воды и разлива Нила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</a:rPr>
              <a:t>Себека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ибис – бога мудрости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</a:rPr>
              <a:t>Тота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львица – богиню войны и палящего солнца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</a:rPr>
              <a:t>Сехмет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кошка – богиню радости и веселья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</a:rPr>
              <a:t>Баст</a:t>
            </a:r>
            <a:r>
              <a:rPr lang="ru-RU" sz="240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сокол – бога охоты </a:t>
            </a:r>
            <a:r>
              <a:rPr lang="ru-RU" sz="2400">
                <a:solidFill>
                  <a:schemeClr val="accent4">
                    <a:lumMod val="50000"/>
                  </a:schemeClr>
                </a:solidFill>
              </a:rPr>
              <a:t>Гора </a:t>
            </a:r>
            <a:r>
              <a:rPr lang="ru-RU" sz="240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и пр.</a:t>
            </a:r>
          </a:p>
        </p:txBody>
      </p:sp>
    </p:spTree>
    <p:extLst>
      <p:ext uri="{BB962C8B-B14F-4D97-AF65-F5344CB8AC3E}">
        <p14:creationId xmlns="" xmlns:p14="http://schemas.microsoft.com/office/powerpoint/2010/main" val="217057200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7440" y="548680"/>
            <a:ext cx="6275040" cy="1440160"/>
          </a:xfrm>
        </p:spPr>
        <p:txBody>
          <a:bodyPr>
            <a:normAutofit fontScale="90000"/>
          </a:bodyPr>
          <a:lstStyle/>
          <a:p>
            <a:r>
              <a:rPr lang="ru-RU" sz="3200" cap="all" dirty="0">
                <a:solidFill>
                  <a:schemeClr val="accent4">
                    <a:lumMod val="50000"/>
                  </a:schemeClr>
                </a:solidFill>
              </a:rPr>
              <a:t>ПРЕДСТАВЛЕНИЯ О ЗАГРОБНОЙ ЖИЗНИ</a:t>
            </a:r>
            <a:br>
              <a:rPr lang="ru-RU" sz="3200" cap="all" dirty="0">
                <a:solidFill>
                  <a:schemeClr val="accent4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85926"/>
            <a:ext cx="9215470" cy="47149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    Загробную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жизнь египтяне считали непосредственным продолжением земной. По их убеждению, человек состоял из тела (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</a:rPr>
              <a:t>хет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), души (ба), тени (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</a:rPr>
              <a:t>хайбет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), имени (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</a:rPr>
              <a:t>рен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) и невидимого двойника (ка). Самым древним было представление о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ка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»,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который рождался вместе с человеком, неотступно следовал за ним повсюду, составлял неотъемлемую часть его существа и личности, но не исчезал с его смертью и мог продолжить жизнь в могиле в зависимости от степени сохранности тела. Именно это последнее убеждение легло в основу всех погребальных обрядов: чтобы уберечь тело от тления и сохранить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ка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»,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его с помощью бальзамирования превращали в мумию и прятали в закрытое помещение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гробницы</a:t>
            </a:r>
            <a:r>
              <a:rPr lang="en-US" sz="2400" dirty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21787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all" dirty="0" smtClean="0">
                <a:solidFill>
                  <a:schemeClr val="accent4">
                    <a:lumMod val="50000"/>
                  </a:schemeClr>
                </a:solidFill>
              </a:rPr>
              <a:t>ПИСЬМЕННОСТЬ</a:t>
            </a:r>
            <a:r>
              <a:rPr lang="ru-RU" cap="all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cap="all" dirty="0">
                <a:solidFill>
                  <a:schemeClr val="accent4">
                    <a:lumMod val="50000"/>
                  </a:schemeClr>
                </a:solidFill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Письменность возникла в конце 4 тыс. до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н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э.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Ее раннее рождение связано с хозяйственными нуждами и государственным делопроизводством, с насущной потребностью в учете всех материальных ресурсов общества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Исходной ее формой было рисуночное письмо (пиктография), которое затем трансформировалось в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иероглифы.</a:t>
            </a:r>
            <a:endParaRPr lang="en-US" sz="20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Иероглифы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(«священная резьба»)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включали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в себя словесные знаки (идеограммы), указывающие на предметы или понятия; фонетические знаки, передающие слоги, сочетания звуков (обычно двух или трех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), или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отдельные звуки;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стилизованные рисунки, поясняющими смысл слов 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понятий.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Общее число иероглифов достигало трех тысяч; наиболее употребительных в середине 2 тыс. до н.э. было около семисот. Иероглифы читались справа налево. </a:t>
            </a:r>
          </a:p>
        </p:txBody>
      </p:sp>
    </p:spTree>
    <p:extLst>
      <p:ext uri="{BB962C8B-B14F-4D97-AF65-F5344CB8AC3E}">
        <p14:creationId xmlns="" xmlns:p14="http://schemas.microsoft.com/office/powerpoint/2010/main" val="304395819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МЕДИЦИНА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Е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гипетские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врачеватели были очень просвещёнными для своего времени. Они отлично разбирались в особенностях человеческого организма и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делали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весьма сложные операции. Согласно исследованиям египтологов, даже пересадка некоторых органов для местных врачевателей не являлась проблемой. Интересно и то, что в Древнем Египте некоторые из инфекционных недугов лечили с помощью хлеба, покрытого плесенью — это можно считать своеобразным аналогом современных антибиотиков.</a:t>
            </a:r>
          </a:p>
        </p:txBody>
      </p:sp>
    </p:spTree>
    <p:extLst>
      <p:ext uri="{BB962C8B-B14F-4D97-AF65-F5344CB8AC3E}">
        <p14:creationId xmlns="" xmlns:p14="http://schemas.microsoft.com/office/powerpoint/2010/main" val="2561866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b3d2fc6212c5d52a79e2158a84298bb739b80"/>
</p:tagLst>
</file>

<file path=ppt/theme/theme1.xml><?xml version="1.0" encoding="utf-8"?>
<a:theme xmlns:a="http://schemas.openxmlformats.org/drawingml/2006/main" name="Тема Office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510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ДРЕВНИЙ ЕГИПЕТ</vt:lpstr>
      <vt:lpstr>Слайд 2</vt:lpstr>
      <vt:lpstr>Слайд 3</vt:lpstr>
      <vt:lpstr>КУЛЬТУРА</vt:lpstr>
      <vt:lpstr>Слайд 5</vt:lpstr>
      <vt:lpstr>РЕЛИГИЯ </vt:lpstr>
      <vt:lpstr>ПРЕДСТАВЛЕНИЯ О ЗАГРОБНОЙ ЖИЗНИ </vt:lpstr>
      <vt:lpstr>ПИСЬМЕННОСТЬ </vt:lpstr>
      <vt:lpstr>МЕДИЦИНА</vt:lpstr>
      <vt:lpstr>Слайд 10</vt:lpstr>
    </vt:vector>
  </TitlesOfParts>
  <Company>http://presentation-creation.ru</Company>
  <LinksUpToDate>false</LinksUpToDate>
  <SharedDoc>false</SharedDoc>
  <HyperlinkBase>http://presentation-creation.ru/powerpoint-lessons.html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Древний Египет</dc:title>
  <dc:creator>obstinate</dc:creator>
  <dc:description>Шаблон презентации с сайта http://presentation-creation.ru/</dc:description>
  <cp:lastModifiedBy>Алексей</cp:lastModifiedBy>
  <cp:revision>27</cp:revision>
  <dcterms:created xsi:type="dcterms:W3CDTF">2018-02-10T05:59:33Z</dcterms:created>
  <dcterms:modified xsi:type="dcterms:W3CDTF">2022-10-30T13:39:38Z</dcterms:modified>
</cp:coreProperties>
</file>