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1" r:id="rId2"/>
    <p:sldId id="291" r:id="rId3"/>
    <p:sldId id="292" r:id="rId4"/>
    <p:sldId id="293" r:id="rId5"/>
    <p:sldId id="294" r:id="rId6"/>
    <p:sldId id="277" r:id="rId7"/>
    <p:sldId id="298" r:id="rId8"/>
    <p:sldId id="269" r:id="rId9"/>
    <p:sldId id="295" r:id="rId10"/>
    <p:sldId id="296" r:id="rId11"/>
    <p:sldId id="297" r:id="rId12"/>
    <p:sldId id="302" r:id="rId13"/>
    <p:sldId id="303" r:id="rId14"/>
    <p:sldId id="300" r:id="rId15"/>
    <p:sldId id="28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77" autoAdjust="0"/>
  </p:normalViewPr>
  <p:slideViewPr>
    <p:cSldViewPr>
      <p:cViewPr varScale="1">
        <p:scale>
          <a:sx n="82" d="100"/>
          <a:sy n="82" d="100"/>
        </p:scale>
        <p:origin x="-1330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39144" y="332656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«Лучшие практики реализации Федерального проекта «Молодые профессионалы»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9713" y="632777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138458" y="6400800"/>
            <a:ext cx="5950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1/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-180528" y="1628800"/>
            <a:ext cx="91715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Учебная практика по компетенции «Малярные и декоративные работы»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подготовке к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демоэкзамену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тему: практическая работа</a:t>
            </a: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Модуль F: Жесткая фреска (дизайн и надпись)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_x0000_i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 descr="https://sun9-83.userapi.com/impg/tIBYcMpwL1ShJ4wMsXWxuyNa8F7S0pO_KAffVg/b5TH86dE1QU.jpg?size=1280x441&amp;quality=95&amp;sign=edae36f63a0b8f85cb6d38045dafae17&amp;type=album"/>
          <p:cNvPicPr>
            <a:picLocks noChangeAspect="1" noChangeArrowheads="1"/>
          </p:cNvPicPr>
          <p:nvPr/>
        </p:nvPicPr>
        <p:blipFill>
          <a:blip r:embed="rId3" cstate="print"/>
          <a:srcRect l="13293" t="18857" r="16132"/>
          <a:stretch>
            <a:fillRect/>
          </a:stretch>
        </p:blipFill>
        <p:spPr bwMode="auto">
          <a:xfrm>
            <a:off x="971600" y="3068960"/>
            <a:ext cx="7344816" cy="29094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16632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</a:rPr>
              <a:t>«Лучшие практики реализации Федерального проекта «Молодые профессионалы»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9713" y="632777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080751" y="6400800"/>
            <a:ext cx="7104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_x0000_i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835696" y="980728"/>
            <a:ext cx="6290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Учебная практика и подготовка к ДЭ</a:t>
            </a: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1628800"/>
            <a:ext cx="80942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 время учебной практики УП 05.02 в мастерской</a:t>
            </a:r>
          </a:p>
          <a:p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проходят тренировочные занятия для сдачи ДЭ по </a:t>
            </a:r>
            <a:r>
              <a:rPr lang="ru-RU" sz="24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КОДу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1.3</a:t>
            </a:r>
            <a:endParaRPr lang="ru-RU" sz="24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https://sun9-42.userapi.com/impg/_Jk5fAgtfN4wXyabtQegam-X5453yTFv0pShpQ/ZUAVWM5Lf8E.jpg?size=808x1080&amp;quality=95&amp;sign=f7bb303a414e3289f6cd0975b7005a4d&amp;type=album"/>
          <p:cNvPicPr>
            <a:picLocks noChangeAspect="1" noChangeArrowheads="1"/>
          </p:cNvPicPr>
          <p:nvPr/>
        </p:nvPicPr>
        <p:blipFill>
          <a:blip r:embed="rId3" cstate="print"/>
          <a:srcRect t="18200" b="6073"/>
          <a:stretch>
            <a:fillRect/>
          </a:stretch>
        </p:blipFill>
        <p:spPr bwMode="auto">
          <a:xfrm>
            <a:off x="251520" y="2564904"/>
            <a:ext cx="3699300" cy="3744416"/>
          </a:xfrm>
          <a:prstGeom prst="rect">
            <a:avLst/>
          </a:prstGeom>
          <a:noFill/>
        </p:spPr>
      </p:pic>
      <p:pic>
        <p:nvPicPr>
          <p:cNvPr id="43012" name="Picture 4" descr="https://sun9-78.userapi.com/impg/AjO94VGnSRzb4LaC8_l64RDQWVuojalkqrJrQA/vBpEwa4cDQY.jpg?size=808x1080&amp;quality=95&amp;sign=f5d2df21962be46f9c78771c5906eae7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9929" y="2564904"/>
            <a:ext cx="2826447" cy="3777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16632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</a:rPr>
              <a:t>«Лучшие практики реализации Федерального проекта «Молодые профессионалы»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9713" y="632777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085046" y="6400800"/>
            <a:ext cx="7018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_x0000_i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43608" y="1412776"/>
            <a:ext cx="78603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Тренировочные работы по </a:t>
            </a:r>
            <a:r>
              <a:rPr lang="ru-RU" sz="28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КОДу</a:t>
            </a: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1.3</a:t>
            </a:r>
          </a:p>
          <a:p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Модуль F: Жесткая фреска (дизайн и надпись) </a:t>
            </a:r>
          </a:p>
        </p:txBody>
      </p:sp>
      <p:pic>
        <p:nvPicPr>
          <p:cNvPr id="49158" name="Picture 6" descr="https://sun9-71.userapi.com/impg/PDWqW-l6j-YaKCjp9lMl_H4NcRWm1vU0vGVHcA/1xER31NqCjY.jpg?size=808x1080&amp;quality=95&amp;sign=271434faef6309944031835c7e81af0b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564904"/>
            <a:ext cx="2592288" cy="3464940"/>
          </a:xfrm>
          <a:prstGeom prst="rect">
            <a:avLst/>
          </a:prstGeom>
          <a:noFill/>
        </p:spPr>
      </p:pic>
      <p:pic>
        <p:nvPicPr>
          <p:cNvPr id="12" name="Picture 4" descr="https://sun9-37.userapi.com/impg/UkoSP5I6LsHbSqqkC9zJs57KHZjGoOIlavJ8FQ/2J199-PKZHg.jpg?size=1280x958&amp;quality=95&amp;sign=5ab008ffc44461d5d798c9c5bc219d7c&amp;type=album"/>
          <p:cNvPicPr>
            <a:picLocks noChangeAspect="1" noChangeArrowheads="1"/>
          </p:cNvPicPr>
          <p:nvPr/>
        </p:nvPicPr>
        <p:blipFill>
          <a:blip r:embed="rId4" cstate="print"/>
          <a:srcRect t="22400"/>
          <a:stretch>
            <a:fillRect/>
          </a:stretch>
        </p:blipFill>
        <p:spPr bwMode="auto">
          <a:xfrm>
            <a:off x="3635896" y="2852936"/>
            <a:ext cx="5070717" cy="2945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16632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</a:rPr>
              <a:t>«Лучшие практики реализации Федерального проекта «Молодые профессионалы»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9713" y="632777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080751" y="6400800"/>
            <a:ext cx="7104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_x0000_i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46949" y="1268760"/>
            <a:ext cx="889705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Промежуточная аттестация в рамках ДЭ по </a:t>
            </a:r>
            <a:r>
              <a:rPr lang="ru-RU" sz="28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КОДу</a:t>
            </a: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1.3</a:t>
            </a:r>
          </a:p>
          <a:p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Модуль F: Жесткая фреска (дизайн и надпись) </a:t>
            </a:r>
          </a:p>
        </p:txBody>
      </p:sp>
      <p:pic>
        <p:nvPicPr>
          <p:cNvPr id="66566" name="Picture 6" descr="https://sun9-27.userapi.com/impg/UST_HeTXjrN3O9GMtxUU1MGc1KxV041i1SRpHg/nX9rDpX59vc.jpg?size=1280x1280&amp;quality=95&amp;sign=a76d6d79d32daf79db688067e1e690db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420888"/>
            <a:ext cx="3744416" cy="3744416"/>
          </a:xfrm>
          <a:prstGeom prst="rect">
            <a:avLst/>
          </a:prstGeom>
          <a:noFill/>
        </p:spPr>
      </p:pic>
      <p:pic>
        <p:nvPicPr>
          <p:cNvPr id="66568" name="Picture 8" descr="https://sun9-12.userapi.com/impg/Zr4hO7Uu3AKXOREwr_eKQMvD-NHqDO3srHgFDg/-yNFKxVrycI.jpg?size=1280x1280&amp;quality=95&amp;sign=22baaa4d3b89279d9b52cd943e4c78f8&amp;type=album"/>
          <p:cNvPicPr>
            <a:picLocks noChangeAspect="1" noChangeArrowheads="1"/>
          </p:cNvPicPr>
          <p:nvPr/>
        </p:nvPicPr>
        <p:blipFill>
          <a:blip r:embed="rId4" cstate="print"/>
          <a:srcRect t="5095"/>
          <a:stretch>
            <a:fillRect/>
          </a:stretch>
        </p:blipFill>
        <p:spPr bwMode="auto">
          <a:xfrm>
            <a:off x="4860032" y="2483059"/>
            <a:ext cx="3879925" cy="3682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16632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</a:rPr>
              <a:t>«Лучшие практики реализации Федерального проекта «Молодые профессионалы»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9713" y="632777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080751" y="6400800"/>
            <a:ext cx="7104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_x0000_i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47518" y="1268760"/>
            <a:ext cx="849591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Замеры независимых экспертов по ДЭ по </a:t>
            </a:r>
            <a:r>
              <a:rPr lang="ru-RU" sz="28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КОДу</a:t>
            </a: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1.3</a:t>
            </a:r>
          </a:p>
          <a:p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Модуль F: Жесткая фреска (дизайн и надпись) </a:t>
            </a:r>
          </a:p>
        </p:txBody>
      </p:sp>
      <p:pic>
        <p:nvPicPr>
          <p:cNvPr id="68610" name="Picture 2" descr="https://sun9-84.userapi.com/impg/y8dqz8rf9wwxBsPaHJmobHzndc3B5dHxOklLkQ/sUHCzHcI0aw.jpg?size=1280x1280&amp;quality=95&amp;sign=17d523b2873b10eefa33766274b780c3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20888"/>
            <a:ext cx="3816424" cy="3816424"/>
          </a:xfrm>
          <a:prstGeom prst="rect">
            <a:avLst/>
          </a:prstGeom>
          <a:noFill/>
        </p:spPr>
      </p:pic>
      <p:pic>
        <p:nvPicPr>
          <p:cNvPr id="68612" name="Picture 4" descr="https://sun9-55.userapi.com/impg/8KAVIj0T1CuKvxz2lM7TmrlMWsc5u0Qit0b-pw/9_H-W-sqEQU.jpg?size=1280x1280&amp;quality=95&amp;sign=e4dcbdc0e329477748ce6bd2e5193b69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420888"/>
            <a:ext cx="3816424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39144" y="260648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</a:rPr>
              <a:t>«Лучшие практики реализации Федерального проекта «Молодые профессионалы»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9713" y="632777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080751" y="6400800"/>
            <a:ext cx="7104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_x0000_i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 descr="https://cf.ppt-online.org/files/slide/x/xf2dLjhOlp1eDFTbJQgHKzrwG9UZAIYNVyt753/slide-26.jpg"/>
          <p:cNvPicPr>
            <a:picLocks noChangeAspect="1" noChangeArrowheads="1"/>
          </p:cNvPicPr>
          <p:nvPr/>
        </p:nvPicPr>
        <p:blipFill>
          <a:blip r:embed="rId3" cstate="print"/>
          <a:srcRect l="3198" t="8168" r="2303" b="24896"/>
          <a:stretch>
            <a:fillRect/>
          </a:stretch>
        </p:blipFill>
        <p:spPr bwMode="auto">
          <a:xfrm>
            <a:off x="251520" y="1556792"/>
            <a:ext cx="4223057" cy="224349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835696" y="1052736"/>
            <a:ext cx="6539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Итоги проведения ДЭ 2021-2022 </a:t>
            </a:r>
            <a:r>
              <a:rPr lang="ru-RU" sz="28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год</a:t>
            </a: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s://sun9-51.userapi.com/impg/LTzz74dk4juSWRmWHKnXaNhoRy-2s3RgSxzlNg/zh0kw20JiLY.jpg?size=1280x720&amp;quality=96&amp;sign=4c80d44613209df07641a84c31a6201b&amp;type=album"/>
          <p:cNvPicPr>
            <a:picLocks noChangeAspect="1" noChangeArrowheads="1"/>
          </p:cNvPicPr>
          <p:nvPr/>
        </p:nvPicPr>
        <p:blipFill>
          <a:blip r:embed="rId4" cstate="print"/>
          <a:srcRect l="28546" t="12937" r="26276" b="42963"/>
          <a:stretch>
            <a:fillRect/>
          </a:stretch>
        </p:blipFill>
        <p:spPr bwMode="auto">
          <a:xfrm>
            <a:off x="4577555" y="1484784"/>
            <a:ext cx="4458941" cy="2448272"/>
          </a:xfrm>
          <a:prstGeom prst="rect">
            <a:avLst/>
          </a:prstGeom>
          <a:noFill/>
        </p:spPr>
      </p:pic>
      <p:pic>
        <p:nvPicPr>
          <p:cNvPr id="12" name="Picture 4" descr="https://sun9-55.userapi.com/impg/x4Rn_2Z9uy5Zh24kLF2IHfaeN3HqfSzbYWQ6Gg/1q8nchpWkXo.jpg?size=1280x1280&amp;quality=95&amp;sign=626d02b0af521ebb8fec0c0e78ad3c05&amp;type=album"/>
          <p:cNvPicPr>
            <a:picLocks noChangeAspect="1" noChangeArrowheads="1"/>
          </p:cNvPicPr>
          <p:nvPr/>
        </p:nvPicPr>
        <p:blipFill>
          <a:blip r:embed="rId5" cstate="print"/>
          <a:srcRect t="13942" b="52946"/>
          <a:stretch>
            <a:fillRect/>
          </a:stretch>
        </p:blipFill>
        <p:spPr bwMode="auto">
          <a:xfrm>
            <a:off x="1258191" y="4005064"/>
            <a:ext cx="6741423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434975" y="639762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8080750" y="6400800"/>
            <a:ext cx="7104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1484784"/>
            <a:ext cx="3990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66"/>
                </a:solidFill>
                <a:latin typeface="Times New Roman" pitchFamily="18" charset="0"/>
              </a:rPr>
              <a:t>Контактные данные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234888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</a:rPr>
              <a:t>телефон  мобильный           </a:t>
            </a:r>
            <a:r>
              <a:rPr lang="ru-RU" altLang="ru-RU" dirty="0" smtClean="0">
                <a:solidFill>
                  <a:srgbClr val="000000"/>
                </a:solidFill>
                <a:latin typeface="Times New Roman" pitchFamily="18" charset="0"/>
              </a:rPr>
              <a:t>89520280140</a:t>
            </a:r>
          </a:p>
          <a:p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</a:rPr>
              <a:t>рабочий</a:t>
            </a:r>
            <a:r>
              <a:rPr lang="ru-RU" altLang="ru-RU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ru-RU" dirty="0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ru-RU" altLang="ru-RU" dirty="0" smtClean="0">
                <a:solidFill>
                  <a:srgbClr val="000000"/>
                </a:solidFill>
                <a:latin typeface="Times New Roman" pitchFamily="18" charset="0"/>
              </a:rPr>
              <a:t>                            +7 8352 22‑02-36</a:t>
            </a:r>
          </a:p>
          <a:p>
            <a:r>
              <a:rPr lang="en-US" altLang="ru-RU" b="1" dirty="0" err="1" smtClean="0">
                <a:solidFill>
                  <a:srgbClr val="000000"/>
                </a:solidFill>
                <a:latin typeface="Times New Roman" pitchFamily="18" charset="0"/>
              </a:rPr>
              <a:t>e.mail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</a:rPr>
              <a:t>                                      </a:t>
            </a:r>
            <a:r>
              <a:rPr lang="en-US" altLang="ru-RU" dirty="0" smtClean="0">
                <a:solidFill>
                  <a:srgbClr val="000000"/>
                </a:solidFill>
                <a:latin typeface="Times New Roman" pitchFamily="18" charset="0"/>
              </a:rPr>
              <a:t>donald123@yandex.ru</a:t>
            </a:r>
            <a:endParaRPr lang="ru-RU" altLang="ru-RU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332656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«Лучшие практики реализации Федерального проекта «Молодые профессионалы»</a:t>
            </a:r>
          </a:p>
        </p:txBody>
      </p:sp>
      <p:pic>
        <p:nvPicPr>
          <p:cNvPr id="12" name="_x0000_i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sun9-7.userapi.com/impg/dTr8vZjqKaobmJPl8oM8VeoTJPAL1SuCUCJuLw/iTiVEHEUlu8.jpg?size=1280x960&amp;quality=95&amp;sign=14c0e9746f72fb11c5f5c4dfac67f602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068960"/>
            <a:ext cx="4320480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31640" y="332656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«Лучшие практики реализации Федерального проекта «Молодые профессионалы»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9713" y="632777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138458" y="6400800"/>
            <a:ext cx="5950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_x0000_i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3968" y="1628800"/>
            <a:ext cx="4572000" cy="29546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000066"/>
                </a:solidFill>
                <a:latin typeface="Times New Roman" pitchFamily="18" charset="0"/>
              </a:rPr>
              <a:t>Герасимова Марина </a:t>
            </a:r>
            <a:endParaRPr lang="en-US" altLang="ru-RU" sz="2800" b="1" dirty="0" smtClean="0">
              <a:solidFill>
                <a:srgbClr val="000066"/>
              </a:solidFill>
              <a:latin typeface="Times New Roman" pitchFamily="18" charset="0"/>
            </a:endParaRPr>
          </a:p>
          <a:p>
            <a:pPr algn="ctr"/>
            <a:r>
              <a:rPr lang="ru-RU" altLang="ru-RU" sz="2800" b="1" dirty="0" smtClean="0">
                <a:solidFill>
                  <a:srgbClr val="000066"/>
                </a:solidFill>
                <a:latin typeface="Times New Roman" pitchFamily="18" charset="0"/>
              </a:rPr>
              <a:t>Анатольевна</a:t>
            </a:r>
            <a:endParaRPr lang="ru-RU" altLang="ru-RU" sz="2800" dirty="0" smtClean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altLang="ru-RU" dirty="0" smtClean="0"/>
              <a:t>  </a:t>
            </a:r>
          </a:p>
          <a:p>
            <a:pPr algn="ctr"/>
            <a:r>
              <a:rPr lang="ru-RU" altLang="ru-RU" sz="2800" dirty="0" smtClean="0">
                <a:latin typeface="Times New Roman" pitchFamily="18" charset="0"/>
              </a:rPr>
              <a:t>преподаватель</a:t>
            </a:r>
            <a:endParaRPr lang="ru-RU" altLang="ru-RU" sz="2800" dirty="0" smtClean="0">
              <a:latin typeface="Times New Roman" pitchFamily="18" charset="0"/>
            </a:endParaRPr>
          </a:p>
          <a:p>
            <a:pPr algn="ctr"/>
            <a:r>
              <a:rPr lang="ru-RU" altLang="ru-RU" sz="2800" dirty="0" smtClean="0">
                <a:latin typeface="Times New Roman" pitchFamily="18" charset="0"/>
              </a:rPr>
              <a:t>ГАПОУ ЧР «</a:t>
            </a:r>
            <a:r>
              <a:rPr lang="ru-RU" altLang="ru-RU" sz="2800" dirty="0" err="1" smtClean="0">
                <a:latin typeface="Times New Roman" pitchFamily="18" charset="0"/>
              </a:rPr>
              <a:t>Чебоксарский</a:t>
            </a:r>
            <a:r>
              <a:rPr lang="ru-RU" altLang="ru-RU" sz="2800" dirty="0" smtClean="0">
                <a:latin typeface="Times New Roman" pitchFamily="18" charset="0"/>
              </a:rPr>
              <a:t> техникум </a:t>
            </a:r>
            <a:r>
              <a:rPr lang="ru-RU" altLang="ru-RU" sz="2800" dirty="0" smtClean="0">
                <a:latin typeface="Times New Roman" pitchFamily="18" charset="0"/>
              </a:rPr>
              <a:t>строительства</a:t>
            </a:r>
          </a:p>
          <a:p>
            <a:pPr algn="ctr"/>
            <a:r>
              <a:rPr lang="ru-RU" altLang="ru-RU" sz="2800" dirty="0" smtClean="0">
                <a:latin typeface="Times New Roman" pitchFamily="18" charset="0"/>
              </a:rPr>
              <a:t> </a:t>
            </a:r>
            <a:r>
              <a:rPr lang="ru-RU" altLang="ru-RU" sz="2800" dirty="0" smtClean="0">
                <a:latin typeface="Times New Roman" pitchFamily="18" charset="0"/>
              </a:rPr>
              <a:t>и городского хозяйства»</a:t>
            </a:r>
            <a:endParaRPr lang="en-US" altLang="ru-RU" sz="2800" dirty="0">
              <a:latin typeface="Times New Roman" pitchFamily="18" charset="0"/>
            </a:endParaRPr>
          </a:p>
        </p:txBody>
      </p:sp>
      <p:pic>
        <p:nvPicPr>
          <p:cNvPr id="10" name="Рисунок 9" descr="фото Герасимова.jpg"/>
          <p:cNvPicPr>
            <a:picLocks noChangeAspect="1"/>
          </p:cNvPicPr>
          <p:nvPr/>
        </p:nvPicPr>
        <p:blipFill>
          <a:blip r:embed="rId3" cstate="print"/>
          <a:srcRect t="6891"/>
          <a:stretch>
            <a:fillRect/>
          </a:stretch>
        </p:blipFill>
        <p:spPr>
          <a:xfrm>
            <a:off x="899592" y="1844824"/>
            <a:ext cx="2805813" cy="3891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sun9-57.userapi.com/impg/0lbSliOpvq9Gj7iGxP05bhvevkHqAksTsrSyiw/GKBwo1wpRg4.jpg?size=1280x1280&amp;quality=95&amp;sign=c673631372a130e8f0bb5215a2ab3658&amp;type=album"/>
          <p:cNvPicPr>
            <a:picLocks noChangeAspect="1" noChangeArrowheads="1"/>
          </p:cNvPicPr>
          <p:nvPr/>
        </p:nvPicPr>
        <p:blipFill>
          <a:blip r:embed="rId2" cstate="print"/>
          <a:srcRect l="42524" t="11812" r="12589" b="54044"/>
          <a:stretch>
            <a:fillRect/>
          </a:stretch>
        </p:blipFill>
        <p:spPr bwMode="auto">
          <a:xfrm>
            <a:off x="4319464" y="1268760"/>
            <a:ext cx="4824536" cy="366980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59632" y="38550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«Лучшие практики реализации Федерального проекта «Молодые профессионалы»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9713" y="632777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138458" y="6400800"/>
            <a:ext cx="5950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_x0000_i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79512" y="3140968"/>
            <a:ext cx="71287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План: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Что такое демонстрационный экзамен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Цель проведения ДЭ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Компетенция «Малярные и декоративные работы»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Учебная практика и подготовка к ДЭ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Тренировочные работы по </a:t>
            </a:r>
            <a:r>
              <a:rPr lang="ru-RU" sz="24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КОДу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1.3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Итоги проведения ДЭ 2021-2022 </a:t>
            </a:r>
            <a:r>
              <a:rPr lang="ru-RU" sz="24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год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24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cf.ppt-online.org/files1/slide/x/x94otj5JlzGBP7ekDSb061suMH3XiEAQOYFcyf8RIh/slide-7.jpg"/>
          <p:cNvPicPr>
            <a:picLocks noChangeAspect="1" noChangeArrowheads="1"/>
          </p:cNvPicPr>
          <p:nvPr/>
        </p:nvPicPr>
        <p:blipFill>
          <a:blip r:embed="rId2" cstate="print"/>
          <a:srcRect l="15011" t="9164" r="14853" b="15927"/>
          <a:stretch>
            <a:fillRect/>
          </a:stretch>
        </p:blipFill>
        <p:spPr bwMode="auto">
          <a:xfrm>
            <a:off x="4139952" y="2708920"/>
            <a:ext cx="4355976" cy="348478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31640" y="313492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«Лучшие практики реализации Федерального проекта «Молодые профессионалы»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9713" y="632777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138458" y="6400800"/>
            <a:ext cx="5950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_x0000_i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79512" y="1412776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Демонстрационный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экзамен</a:t>
            </a:r>
            <a:r>
              <a:rPr lang="ru-RU" sz="20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аттестационного испытания при государственной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итоговой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аттестации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или 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промежуточной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аттестации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по основным профессиональным образовательным программам СПО</a:t>
            </a:r>
            <a:r>
              <a:rPr lang="ru-RU" sz="20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https://sun9-29.userapi.com/impg/X7CgGTAFhBcok8lMkNFXiHBrLsgfUTjRvBvCIA/qL8iCdmUFdU.jpg?size=1280x1280&amp;quality=95&amp;sign=447935fefed3b136cf23ff34c77391a3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996952"/>
            <a:ext cx="3240360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39144" y="404664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«Лучшие практики реализации Федерального проекта «Молодые профессионалы»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9713" y="632777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138458" y="6400800"/>
            <a:ext cx="5950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_x0000_i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555776" y="1412776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Цель проведения ДЭ</a:t>
            </a: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2708920"/>
            <a:ext cx="51845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Целью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проведения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ДЭ является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оценка освоения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студентами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образовательной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</a:p>
          <a:p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соответствия уровня освоения общих и профессиональных компетенций требованиям </a:t>
            </a:r>
            <a:endParaRPr lang="ru-RU" sz="24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ФГОС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СПО</a:t>
            </a:r>
            <a:endParaRPr lang="ru-RU" sz="24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60" name="Picture 4" descr="https://sun9-70.userapi.com/impg/hK-qY-sGB-Wz9hqvlvo9ZZOpDqwRLFmCjz6C5w/qA8vmHzEMX0.jpg?size=1280x1280&amp;quality=95&amp;sign=668239e09e7216eeeab2f15aa224caf2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492896"/>
            <a:ext cx="3888432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2348880"/>
            <a:ext cx="46085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ДЭ: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определение у студентов уровня знаний, умений, навыков, позволяющих вести профессиональную   деятельность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определенной сфере, выполнять работу по конкретным профессии или специальности в соответствии со стандартами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Ворлдскиллс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Россия.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1556792"/>
            <a:ext cx="6089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 какой целью проводится ДЭ?</a:t>
            </a: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434975" y="639762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138458" y="6400800"/>
            <a:ext cx="5950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20072" y="2132856"/>
            <a:ext cx="36724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ДЭ: 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определить уровень подготовки выпускников и соответствие стандартам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Worldskills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получить независимую оценку, содержания и качества образовательных программ и уровня подготовки кадров; 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оценить состояние и привести в соответствие материально-техническую базу;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332656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«Лучшие практики реализации Федерального проекта «Молодые профессионалы»</a:t>
            </a:r>
            <a:endParaRPr lang="ru-RU" sz="14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_x0000_i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1412776"/>
            <a:ext cx="7268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что опираемся при проведении ДЭ</a:t>
            </a:r>
            <a:endParaRPr lang="ru-RU" sz="32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434975" y="639762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138458" y="6400800"/>
            <a:ext cx="5950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332656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«Лучшие практики реализации Федерального проекта «Молодые профессионалы»</a:t>
            </a:r>
            <a:endParaRPr lang="ru-RU" sz="14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_x0000_i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l="28109" t="33011" r="26931" b="23099"/>
          <a:stretch>
            <a:fillRect/>
          </a:stretch>
        </p:blipFill>
        <p:spPr bwMode="auto">
          <a:xfrm>
            <a:off x="107504" y="2852936"/>
            <a:ext cx="6163435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2" descr="https://sun9-87.userapi.com/impg/f1-qWyML8Q_wEkyKuTAX9HtgSPgmoQolQ9t8lg/FIjIPzJ4-Ck.jpg?size=1280x1280&amp;quality=95&amp;sign=d276ac92a250aa945fcd45b2d64b9917&amp;type=album"/>
          <p:cNvPicPr>
            <a:picLocks noChangeAspect="1" noChangeArrowheads="1"/>
          </p:cNvPicPr>
          <p:nvPr/>
        </p:nvPicPr>
        <p:blipFill>
          <a:blip r:embed="rId4" cstate="print"/>
          <a:srcRect l="1985" r="22589" b="44423"/>
          <a:stretch>
            <a:fillRect/>
          </a:stretch>
        </p:blipFill>
        <p:spPr bwMode="auto">
          <a:xfrm>
            <a:off x="6079025" y="2132856"/>
            <a:ext cx="3029479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305" t="2223" r="35601" b="11153"/>
          <a:stretch>
            <a:fillRect/>
          </a:stretch>
        </p:blipFill>
        <p:spPr bwMode="auto">
          <a:xfrm>
            <a:off x="539552" y="2636912"/>
            <a:ext cx="2952328" cy="377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434975" y="639762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484784"/>
            <a:ext cx="695979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Мастерская № 4 по компетенции</a:t>
            </a:r>
          </a:p>
          <a:p>
            <a:pPr marL="514350" indent="-514350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«Малярные и декоративные работы</a:t>
            </a: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138458" y="6400800"/>
            <a:ext cx="5950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40968"/>
            <a:ext cx="3752255" cy="2814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439144" y="548680"/>
            <a:ext cx="770485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«Лучшие практики реализации Федерального проекта «Молодые профессионалы»</a:t>
            </a:r>
          </a:p>
          <a:p>
            <a:pPr algn="ctr"/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10" name="_x0000_i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03648" y="457508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II Всероссийский конкурс среди профессиональных образовательных организаций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«Лучшие практики реализации Федерального проекта «Молодые профессионалы»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9713" y="6327775"/>
            <a:ext cx="157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dirty="0">
                <a:latin typeface="Times New Roman" pitchFamily="18" charset="0"/>
              </a:rPr>
              <a:t>http://chtsgh.ru</a:t>
            </a:r>
            <a:endParaRPr lang="ru-RU" altLang="ru-RU" dirty="0">
              <a:latin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138458" y="6400800"/>
            <a:ext cx="5950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_x0000_i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79512" y="1393612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Компетенция «Малярные и декоративные работы»</a:t>
            </a: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1916832"/>
            <a:ext cx="56886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представляет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собой выполнение отделочных работ как внутри, так и снаружи помещений. Навыки приемки рабочей площадки, изготовления эскизов, </a:t>
            </a:r>
            <a:r>
              <a:rPr lang="ru-RU" sz="24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типирования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отделочных материалов. Навыки подготовки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поверхности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стен для различных отделочных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материалов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4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Работа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по наклеиванию обоев, фресок трафаретов и т.д. Подбор цвета и построение фрески согласно заданному чертежу, используя кисти и малярную 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ленту</a:t>
            </a:r>
            <a:endParaRPr lang="ru-RU" sz="24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https://sun9-71.userapi.com/impg/KAPQ9Yajvnc551ept1B755hiqqM3RJAsUTT2hA/gW8dxTQBnic.jpg?size=1280x1280&amp;quality=95&amp;sign=fc83944b81819f100429e002f950a003&amp;type=album"/>
          <p:cNvPicPr>
            <a:picLocks noChangeAspect="1" noChangeArrowheads="1"/>
          </p:cNvPicPr>
          <p:nvPr/>
        </p:nvPicPr>
        <p:blipFill>
          <a:blip r:embed="rId3" cstate="print"/>
          <a:srcRect t="13846" r="7692"/>
          <a:stretch>
            <a:fillRect/>
          </a:stretch>
        </p:blipFill>
        <p:spPr bwMode="auto">
          <a:xfrm>
            <a:off x="5724128" y="2420888"/>
            <a:ext cx="3240360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1071</TotalTime>
  <Words>625</Words>
  <Application>Microsoft Office PowerPoint</Application>
  <PresentationFormat>Экран (4:3)</PresentationFormat>
  <Paragraphs>111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алегчпр рревачнре</dc:creator>
  <cp:lastModifiedBy>HP</cp:lastModifiedBy>
  <cp:revision>100</cp:revision>
  <dcterms:created xsi:type="dcterms:W3CDTF">2020-05-18T08:30:21Z</dcterms:created>
  <dcterms:modified xsi:type="dcterms:W3CDTF">2022-11-01T14:36:58Z</dcterms:modified>
</cp:coreProperties>
</file>