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75" r:id="rId4"/>
    <p:sldId id="276" r:id="rId5"/>
    <p:sldId id="262" r:id="rId6"/>
    <p:sldId id="258" r:id="rId7"/>
    <p:sldId id="259" r:id="rId8"/>
    <p:sldId id="260" r:id="rId9"/>
    <p:sldId id="277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FFA845-24B8-1614-ACC6-FC22DB00CA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FE190E1-1DA2-F94E-A0B0-3F8F5A5870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914513-888D-8EE0-BCDC-270446014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4137D1-2A0E-0E32-B5EE-1D684C3D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DE2052-8D8F-5199-776F-800771934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43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F5E32-B404-4B0F-BA80-C4616501E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93878A-0E8B-B702-AF49-414781F554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45ABB3-1D26-954E-9490-E25DC4018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5886C3-5348-36B9-9D9C-9309F9923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D37A21-2DCB-5EEC-0436-7C091DEF1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14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D94F79E-3426-2E96-48DB-4190EDF4F6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229F79-2DCB-7CAE-A925-DBCBA2259E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99DBB1-6527-644D-4E9F-CE40B6135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BBF2BA-FEC7-FD98-21DF-CE65AD746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A3F82F-B8C7-364A-2756-A9D7F8917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226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BFFEDD-BD21-71EE-A676-45DC11207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32CB42-B5BE-992F-EA99-D3BB41030C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71B571-1541-D340-060E-930153967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0AE81C-E21B-EAAC-7D78-25BAC8325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219994-5E45-C07A-31F5-2D4654647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084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A2E96-E6FE-625A-E076-FA475BC6B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206FCA-CB43-8330-756E-719A79AFD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09F79F-258A-AB0B-49A5-8118D0C21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D52D20-0391-32CB-450B-703E45615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C45C1-AC6E-CB35-12F1-300627475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041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2B5A0-BF47-D598-BD91-FB964FC2C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431BBA-430A-A820-5924-BFDEC9913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13B73A-BD48-5DA4-DFA7-D02B4D274C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1BAB96-8883-2AA2-324D-7C8020DD7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1EFD99-B753-4D26-4F3F-05E9162BA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B9C41B-15EE-8463-325A-8FCE4E701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536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F4941B-800B-1723-724D-B9066CE74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950644-63DE-0BB6-42DA-1A34AA5372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9F47A1B-43B7-DA77-D40A-6EEE9F542E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77D168E-53AB-338B-A49C-4BE88FB10E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B8D3004-04AF-DD8C-3EC6-09DF270BE1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05BEF80-A635-EEAF-4AD9-B3B53D852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B04766A-F000-5B18-C634-CE3F6E53B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6D5E369-D86F-DA92-EDB6-107BD30D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762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2D32F2-C087-E8A1-1068-2C883BE4E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6A6340-D3D7-541A-14EB-FF55C0F6C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9D8B85-CD88-55FC-1F8F-10618D812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605E812-A3F0-CD88-991A-2CC1951D8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316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51DB6C6-7EDC-02C0-9D5A-B3C97ED2D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B08DCD7-902C-EC98-0785-431822765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0861805-25A6-E100-38AA-7C66218DB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89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96B86-71BF-C110-8706-E209AB9A7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A28A61-E708-123F-FD3A-34E5B3AE5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63DA05-4891-A709-7260-BE86112E3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9FEE31-6904-0FD4-9D6C-D4BA65452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BB1E3E-0F4F-FD1D-A62A-7E8A25F64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CC2642-912A-046A-58AD-C126FFF17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317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512943-6918-1BDF-0757-0BC4E9DF6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6A4D031-4C38-EC1A-545D-9BA6ABDDDD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20B1C6-4292-30D3-A991-EBF5A23E06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E04638-8A4A-278B-35EC-23D1F784B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ACE1F7-DA32-7EAC-E2B7-4DFEB1AB6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BDA478-7698-8BEF-BD98-284E86C0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4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CDBF7C-304F-4DCC-923C-4D8C2FFED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FB2ED6-BC73-D8FC-98D8-AD9C70191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AA231A-5045-9D31-9A19-CD9E55668D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1DC53-7AF2-4BBC-9EF1-7F494F16946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829E87-31DA-FD10-AC0F-89C0D5F3DE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C74997-5987-876A-0657-18F2280538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6B8B-842E-4F21-9CAE-2534B665C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83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8867" y="575733"/>
            <a:ext cx="10651065" cy="3853401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Химия как часть естествознания. Предмет химии. Вещества</a:t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82B79749-AC2A-9B02-CA74-C89F47F51B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40016" y="4869160"/>
            <a:ext cx="4320480" cy="17526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/>
              <a:t>Презентацию подготовил: </a:t>
            </a:r>
          </a:p>
          <a:p>
            <a:pPr algn="l"/>
            <a:r>
              <a:rPr lang="ru-RU" sz="2000" b="1" dirty="0"/>
              <a:t>Учитель химии </a:t>
            </a:r>
          </a:p>
          <a:p>
            <a:pPr algn="l"/>
            <a:r>
              <a:rPr lang="ru-RU" sz="2000" b="1" dirty="0"/>
              <a:t>МОУ «СОШ «ЛЦО»</a:t>
            </a:r>
          </a:p>
          <a:p>
            <a:pPr algn="l"/>
            <a:r>
              <a:rPr lang="ru-RU" sz="2000" b="1" dirty="0"/>
              <a:t>Скоромкина Ксения Александровна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9576" y="1340768"/>
            <a:ext cx="7283152" cy="994122"/>
          </a:xfrm>
        </p:spPr>
        <p:txBody>
          <a:bodyPr/>
          <a:lstStyle/>
          <a:p>
            <a:r>
              <a:rPr lang="ru-RU" b="1" dirty="0"/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5560" y="2924944"/>
            <a:ext cx="8229600" cy="1900808"/>
          </a:xfrm>
        </p:spPr>
        <p:txBody>
          <a:bodyPr>
            <a:normAutofit/>
          </a:bodyPr>
          <a:lstStyle/>
          <a:p>
            <a:r>
              <a:rPr lang="ru-RU" b="1" dirty="0"/>
              <a:t>Учебник § 1, 2; ответить на вопросы письменно.</a:t>
            </a:r>
          </a:p>
          <a:p>
            <a:r>
              <a:rPr lang="ru-RU" b="1" dirty="0"/>
              <a:t>Составить </a:t>
            </a:r>
            <a:r>
              <a:rPr lang="ru-RU" b="1" dirty="0" err="1"/>
              <a:t>сравнительныю</a:t>
            </a:r>
            <a:r>
              <a:rPr lang="ru-RU" b="1" dirty="0"/>
              <a:t> характеристику свойств сахара и соли. </a:t>
            </a:r>
          </a:p>
        </p:txBody>
      </p:sp>
      <p:pic>
        <p:nvPicPr>
          <p:cNvPr id="5" name="Рисунок 4" descr="Отремонтированный дом с блестками контур">
            <a:extLst>
              <a:ext uri="{FF2B5EF4-FFF2-40B4-BE49-F238E27FC236}">
                <a16:creationId xmlns:a16="http://schemas.microsoft.com/office/drawing/2014/main" id="{263F6E09-E951-17BD-1F12-34F2B0FB4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3480" y="4869160"/>
            <a:ext cx="1778496" cy="17784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D46615-58C4-FB63-6125-8A7F0B77E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AE98E7-3489-B8F4-A202-823E38DD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2942" y="2420888"/>
            <a:ext cx="8229600" cy="168478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Познакомить учащихся с понятиями химия, наблюдение, эксперимент, моделирование. </a:t>
            </a:r>
          </a:p>
        </p:txBody>
      </p:sp>
    </p:spTree>
    <p:extLst>
      <p:ext uri="{BB962C8B-B14F-4D97-AF65-F5344CB8AC3E}">
        <p14:creationId xmlns:p14="http://schemas.microsoft.com/office/powerpoint/2010/main" val="3301757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F572AB-88DE-AF86-F3CE-7856D462F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Планируемые результаты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427B07-0E72-5765-9FB8-2DF35AEF6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Предметные</a:t>
            </a:r>
            <a:r>
              <a:rPr lang="ru-RU" dirty="0"/>
              <a:t>:  знать определения понятий атом, молекула, химический элемент, вещество, свойства веществ</a:t>
            </a:r>
          </a:p>
          <a:p>
            <a:r>
              <a:rPr lang="ru-RU" i="1" dirty="0"/>
              <a:t>Метапредметные:</a:t>
            </a:r>
            <a:r>
              <a:rPr lang="ru-RU" dirty="0"/>
              <a:t> устанавливать причинно-следственные связи; проводить наблюдения; формулировать цель и задачи.</a:t>
            </a:r>
          </a:p>
          <a:p>
            <a:r>
              <a:rPr lang="ru-RU" i="1" dirty="0"/>
              <a:t>Личностные</a:t>
            </a:r>
            <a:r>
              <a:rPr lang="ru-RU" dirty="0"/>
              <a:t>: иметь познавательный интерес к химии, мотивацию на получение знаний. </a:t>
            </a:r>
          </a:p>
        </p:txBody>
      </p:sp>
    </p:spTree>
    <p:extLst>
      <p:ext uri="{BB962C8B-B14F-4D97-AF65-F5344CB8AC3E}">
        <p14:creationId xmlns:p14="http://schemas.microsoft.com/office/powerpoint/2010/main" val="1532978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Определение химии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1328734"/>
          </a:xfrm>
        </p:spPr>
        <p:txBody>
          <a:bodyPr/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Химия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это наука, изучающая вещества, их строение, свойства и взаимопревращения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24035" y="3000372"/>
            <a:ext cx="78581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Предмет химии: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вещества, их свойства и взаимопревращение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Методы познания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2204864"/>
            <a:ext cx="8229600" cy="2764904"/>
          </a:xfrm>
        </p:spPr>
        <p:txBody>
          <a:bodyPr/>
          <a:lstStyle/>
          <a:p>
            <a:r>
              <a:rPr lang="ru-RU" dirty="0"/>
              <a:t>Наблюдение (объект, цель, план, гипотеза)</a:t>
            </a:r>
          </a:p>
          <a:p>
            <a:r>
              <a:rPr lang="ru-RU" dirty="0"/>
              <a:t>Эксперимент  (вывод)</a:t>
            </a:r>
          </a:p>
          <a:p>
            <a:r>
              <a:rPr lang="ru-RU" dirty="0"/>
              <a:t>Моделирование (предметные, знаковые)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26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918" y="142852"/>
            <a:ext cx="5143536" cy="989034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Вещество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2596" y="1000109"/>
            <a:ext cx="8229600" cy="4114815"/>
          </a:xfrm>
        </p:spPr>
        <p:txBody>
          <a:bodyPr/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Вещество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это форма материи из которой состоят физические тела.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Вещества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4667240" y="2643182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09985" y="3000372"/>
            <a:ext cx="1617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Простые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6738942" y="2643182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596067" y="3000372"/>
            <a:ext cx="1722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Сложные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66910" y="3429001"/>
            <a:ext cx="35718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Кислород, азот, сера, железо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3124" y="3286125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Вода, углекислый газ, глюкоза, метан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38282" y="4214819"/>
            <a:ext cx="4643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Состоят из атомов только одного химического элемента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38876" y="4143381"/>
            <a:ext cx="4214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Состоят из атомов двух и более химических элементов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Свойства веществ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600202"/>
            <a:ext cx="8229600" cy="3114683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Свойства веществ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признаки, по которым одни вещества отличаются от других веществ.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Свойства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4738678" y="3714752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738942" y="3714752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34594" y="4071942"/>
            <a:ext cx="1449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Физические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4695" y="4071942"/>
            <a:ext cx="1481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Химические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609841" y="4300599"/>
            <a:ext cx="32147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цвет, плотность, ковкость, хрупкость, теплопроводность, электропроводность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167570" y="4300599"/>
            <a:ext cx="40719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способность данного вещества взаимодействовать с другими веществами или превращаться в другие вещества при изменении внешних условий (температура, давление и др.)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Закрепление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2596" y="1214423"/>
            <a:ext cx="8229600" cy="1757361"/>
          </a:xfrm>
        </p:spPr>
        <p:txBody>
          <a:bodyPr/>
          <a:lstStyle/>
          <a:p>
            <a:pPr>
              <a:buNone/>
            </a:pPr>
            <a:r>
              <a:rPr lang="ru-RU" dirty="0"/>
              <a:t>Парта, монета, ртуть, пакет, парафин, свеча, ручка, золото, кольцо, углекислый газ, азот, графит, карандаш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519984"/>
              </p:ext>
            </p:extLst>
          </p:nvPr>
        </p:nvGraphicFramePr>
        <p:xfrm>
          <a:off x="1134533" y="3645024"/>
          <a:ext cx="9592734" cy="1688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2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448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Физические тела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Вещества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44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DBD5087-D7DF-84FE-D2F7-0A27F4099846}"/>
              </a:ext>
            </a:extLst>
          </p:cNvPr>
          <p:cNvSpPr txBox="1"/>
          <p:nvPr/>
        </p:nvSpPr>
        <p:spPr>
          <a:xfrm>
            <a:off x="2495600" y="3068960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Заполните таблицу: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A3A66-A864-4866-8AD0-D3530D063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158067" cy="1325563"/>
          </a:xfrm>
        </p:spPr>
        <p:txBody>
          <a:bodyPr/>
          <a:lstStyle/>
          <a:p>
            <a:r>
              <a:rPr lang="ru-RU" b="1" dirty="0"/>
              <a:t>Итоги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0ECBFD-B117-538B-A91C-5E46C91CD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Предметом изучения химии являются вещества</a:t>
            </a:r>
          </a:p>
          <a:p>
            <a:r>
              <a:rPr lang="ru-RU" dirty="0"/>
              <a:t>Химия – наука о веществах, их свойствах и превращениях.</a:t>
            </a:r>
          </a:p>
          <a:p>
            <a:r>
              <a:rPr lang="ru-RU" dirty="0"/>
              <a:t>Вещества состоят из молекул, молекулы из атомов</a:t>
            </a:r>
          </a:p>
          <a:p>
            <a:r>
              <a:rPr lang="ru-RU" dirty="0"/>
              <a:t>Химический элемент и простое вещество не одно и тоже понятие.</a:t>
            </a:r>
          </a:p>
          <a:p>
            <a:r>
              <a:rPr lang="ru-RU" dirty="0"/>
              <a:t>Свойства веществ – признаки, по </a:t>
            </a:r>
            <a:r>
              <a:rPr lang="ru-RU" dirty="0" err="1"/>
              <a:t>котоым</a:t>
            </a:r>
            <a:r>
              <a:rPr lang="ru-RU" dirty="0"/>
              <a:t> вещества отличаются друг от друга.</a:t>
            </a:r>
          </a:p>
        </p:txBody>
      </p:sp>
    </p:spTree>
    <p:extLst>
      <p:ext uri="{BB962C8B-B14F-4D97-AF65-F5344CB8AC3E}">
        <p14:creationId xmlns:p14="http://schemas.microsoft.com/office/powerpoint/2010/main" val="36644665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334</Words>
  <Application>Microsoft Office PowerPoint</Application>
  <PresentationFormat>Широкоэкранный</PresentationFormat>
  <Paragraphs>48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Химия как часть естествознания. Предмет химии. Вещества </vt:lpstr>
      <vt:lpstr>Цель урока</vt:lpstr>
      <vt:lpstr>Планируемые результаты</vt:lpstr>
      <vt:lpstr>Определение химии</vt:lpstr>
      <vt:lpstr>Методы познания</vt:lpstr>
      <vt:lpstr>Вещество</vt:lpstr>
      <vt:lpstr>Свойства веществ</vt:lpstr>
      <vt:lpstr>Закрепление материала</vt:lpstr>
      <vt:lpstr>Итоги урока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как часть естествознания. Предмет химии. Вещества </dc:title>
  <dc:creator>Ксения Скоромкина</dc:creator>
  <cp:lastModifiedBy>Ксения Скоромкина</cp:lastModifiedBy>
  <cp:revision>1</cp:revision>
  <dcterms:created xsi:type="dcterms:W3CDTF">2022-11-01T14:05:34Z</dcterms:created>
  <dcterms:modified xsi:type="dcterms:W3CDTF">2022-11-01T14:07:50Z</dcterms:modified>
</cp:coreProperties>
</file>