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702" r:id="rId4"/>
  </p:sldMasterIdLst>
  <p:sldIdLst>
    <p:sldId id="265" r:id="rId5"/>
    <p:sldId id="266" r:id="rId6"/>
    <p:sldId id="275" r:id="rId7"/>
    <p:sldId id="276" r:id="rId8"/>
    <p:sldId id="277" r:id="rId9"/>
    <p:sldId id="280" r:id="rId10"/>
    <p:sldId id="279" r:id="rId11"/>
    <p:sldId id="271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77" autoAdjust="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75E35EF-9635-415E-BBDE-D70D14261CA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4207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390FF9F-A833-4164-879D-D780E58938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4228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129BE06-9C1D-40B9-B677-E4F20625F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18804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36382-4A02-4D85-A496-C2F8BAB798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84294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63F1C39-1F3C-452C-9413-9567579C83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73619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AA16E56-A70A-4A55-B9AA-72FE0350F4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535908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B94812C-1C0B-4FB5-BAA1-4C6704AE3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741489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AE48BF8-3603-479E-97DD-A7EAEF39B8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21219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7EA3226-5E44-466B-BCA7-09D33E7400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07190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88A7F6-941A-4F67-8A41-FD0E327F1D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856257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D08E5C-AB6A-487D-B950-944AC19AD5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189332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6371B0C-9E96-4BE5-9BC9-C98F46E51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201961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E065AA-3611-452E-AE3B-57A9668EF2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755095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8DF7F15-850D-4F57-84E9-0E30446468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182804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0CAF860-D97A-4B87-8F57-8C81CC8826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403894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390FF9F-A833-4164-879D-D780E58938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730058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129BE06-9C1D-40B9-B677-E4F20625F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879130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36382-4A02-4D85-A496-C2F8BAB798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10613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63F1C39-1F3C-452C-9413-9567579C83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73141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AA16E56-A70A-4A55-B9AA-72FE0350F4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753223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B94812C-1C0B-4FB5-BAA1-4C6704AE3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295236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AE48BF8-3603-479E-97DD-A7EAEF39B8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019442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7EA3226-5E44-466B-BCA7-09D33E7400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160695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88A7F6-941A-4F67-8A41-FD0E327F1D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865676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D08E5C-AB6A-487D-B950-944AC19AD5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326317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6371B0C-9E96-4BE5-9BC9-C98F46E51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303048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E065AA-3611-452E-AE3B-57A9668EF2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433532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8DF7F15-850D-4F57-84E9-0E30446468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6488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0CAF860-D97A-4B87-8F57-8C81CC8826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564865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75E35EF-9635-415E-BBDE-D70D14261CA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42074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01C19-2896-4349-AA5E-D53B290505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BACD1-1CD3-4BF9-A519-8320E5D7F0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40193404"/>
      </p:ext>
    </p:extLst>
  </p:cSld>
  <p:clrMapOvr>
    <a:masterClrMapping/>
  </p:clrMapOvr>
  <p:transition spd="med"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A508C-4B35-46BB-B838-C60E3E24DD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98542-4CB6-497C-BDB4-F5129A7F91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3240472"/>
      </p:ext>
    </p:extLst>
  </p:cSld>
  <p:clrMapOvr>
    <a:masterClrMapping/>
  </p:clrMapOvr>
  <p:transition spd="med"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001D2-DE73-4DA4-AD41-5B9F8F34F6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AF221-893D-4F30-A989-592E3EAB79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53171950"/>
      </p:ext>
    </p:extLst>
  </p:cSld>
  <p:clrMapOvr>
    <a:masterClrMapping/>
  </p:clrMapOvr>
  <p:transition spd="med"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EB348-A223-4B7D-B794-92ED7220A4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968A5-6668-41CF-8E28-88F766B6AA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22843579"/>
      </p:ext>
    </p:extLst>
  </p:cSld>
  <p:clrMapOvr>
    <a:masterClrMapping/>
  </p:clrMapOvr>
  <p:transition spd="med"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C7155-9F13-464D-BC08-6E0EE3D082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25224-E753-440F-9DBA-55A62E1E75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94781248"/>
      </p:ext>
    </p:extLst>
  </p:cSld>
  <p:clrMapOvr>
    <a:masterClrMapping/>
  </p:clrMapOvr>
  <p:transition spd="med"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DE56F-2928-4BFE-9B27-2E447052DD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09EBE-F31F-4BAD-8D85-8092D96801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49329910"/>
      </p:ext>
    </p:extLst>
  </p:cSld>
  <p:clrMapOvr>
    <a:masterClrMapping/>
  </p:clrMapOvr>
  <p:transition spd="med"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967F3-D76D-4D1C-B5BD-65C0B3A5B9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ADBAAE-4C06-405E-9957-2BE208599E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42651278"/>
      </p:ext>
    </p:extLst>
  </p:cSld>
  <p:clrMapOvr>
    <a:masterClrMapping/>
  </p:clrMapOvr>
  <p:transition spd="med"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E93D-43C0-4D46-9FBF-6BCF1FA920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88AC4-BCF3-4316-BF86-F60A9E85F7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60009350"/>
      </p:ext>
    </p:extLst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11173-6215-4BB3-A094-9395D39D89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A64E0-AF8E-448C-8609-786701439E6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96680698"/>
      </p:ext>
    </p:extLst>
  </p:cSld>
  <p:clrMapOvr>
    <a:masterClrMapping/>
  </p:clrMapOvr>
  <p:transition spd="med"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6C679-0FFD-41FE-A137-C609AD1CFB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68C8A-9C5A-422D-B1E7-D0257626F9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99841252"/>
      </p:ext>
    </p:extLst>
  </p:cSld>
  <p:clrMapOvr>
    <a:masterClrMapping/>
  </p:clrMapOvr>
  <p:transition spd="med"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19382-6E62-49F9-81BD-3856246A15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041D7-9959-4B6A-89EB-BD49239AA8A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33122636"/>
      </p:ext>
    </p:extLst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1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FD979C-DE3D-41C5-878C-E4A982668239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41793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FD979C-DE3D-41C5-878C-E4A982668239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75853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714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1B973D-BA77-44CD-8B12-E043F09300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2BB1190-3887-44F7-AC4D-A829EEE2004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636011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 spd="med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1691680" y="908720"/>
            <a:ext cx="6335712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b="1" dirty="0" smtClean="0">
                <a:solidFill>
                  <a:srgbClr val="00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Наши ушки – на макушке,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b="1" dirty="0" smtClean="0">
                <a:solidFill>
                  <a:srgbClr val="00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Слушаем внимательно, запоминаем все старательно.</a:t>
            </a:r>
          </a:p>
        </p:txBody>
      </p:sp>
    </p:spTree>
    <p:extLst>
      <p:ext uri="{BB962C8B-B14F-4D97-AF65-F5344CB8AC3E}">
        <p14:creationId xmlns:p14="http://schemas.microsoft.com/office/powerpoint/2010/main" xmlns="" val="3567701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4"/>
          <p:cNvSpPr>
            <a:spLocks noChangeArrowheads="1" noChangeShapeType="1" noTextEdit="1"/>
          </p:cNvSpPr>
          <p:nvPr/>
        </p:nvSpPr>
        <p:spPr bwMode="auto">
          <a:xfrm>
            <a:off x="2051050" y="1052513"/>
            <a:ext cx="6049963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Устный счёт</a:t>
            </a:r>
          </a:p>
        </p:txBody>
      </p:sp>
      <p:pic>
        <p:nvPicPr>
          <p:cNvPr id="58371" name="Picture 8" descr="b176e9f63801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104"/>
          <a:stretch>
            <a:fillRect/>
          </a:stretch>
        </p:blipFill>
        <p:spPr bwMode="auto">
          <a:xfrm>
            <a:off x="5652120" y="2204864"/>
            <a:ext cx="3230563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9" descr="c6ea91854e38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428"/>
          <a:stretch>
            <a:fillRect/>
          </a:stretch>
        </p:blipFill>
        <p:spPr bwMode="auto">
          <a:xfrm rot="1431859">
            <a:off x="4195486" y="2288311"/>
            <a:ext cx="1212850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10" descr="c6ea91854e38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428"/>
          <a:stretch>
            <a:fillRect/>
          </a:stretch>
        </p:blipFill>
        <p:spPr bwMode="auto">
          <a:xfrm rot="-1789043">
            <a:off x="311664" y="2694290"/>
            <a:ext cx="1212850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022062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686800" cy="1143000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2195" t="13008" r="49593" b="37127"/>
          <a:stretch>
            <a:fillRect/>
          </a:stretch>
        </p:blipFill>
        <p:spPr bwMode="auto">
          <a:xfrm>
            <a:off x="2123728" y="692696"/>
            <a:ext cx="5563598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0711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Users\1197966\Downloads\22593cfb2ac6b381917a5d4074d052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0"/>
            <a:ext cx="7086600" cy="6858000"/>
          </a:xfrm>
          <a:prstGeom prst="rect">
            <a:avLst/>
          </a:prstGeom>
          <a:noFill/>
        </p:spPr>
      </p:pic>
      <p:sp>
        <p:nvSpPr>
          <p:cNvPr id="23" name="Заголовок 22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3492" name="Picture 4" descr="picture"/>
          <p:cNvPicPr preferRelativeResize="0">
            <a:picLocks noGrp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8600" y="3581400"/>
            <a:ext cx="1219200" cy="1143000"/>
          </a:xfrm>
          <a:solidFill>
            <a:srgbClr val="FFFFFF"/>
          </a:solidFill>
          <a:ln>
            <a:solidFill>
              <a:srgbClr val="000000"/>
            </a:solidFill>
            <a:round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3501" name="Picture 13" descr="AN141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179901" y="2133600"/>
            <a:ext cx="2611299" cy="3994011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3506" name="Picture 18" descr="picture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76400" y="3581401"/>
            <a:ext cx="12954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14470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1905000"/>
            <a:ext cx="2438400" cy="487362"/>
          </a:xfrm>
        </p:spPr>
        <p:txBody>
          <a:bodyPr>
            <a:noAutofit/>
          </a:bodyPr>
          <a:lstStyle/>
          <a:p>
            <a:r>
              <a:rPr lang="ru-RU" sz="3200" dirty="0" smtClean="0"/>
              <a:t>3 кг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91200"/>
            <a:ext cx="9144000" cy="16764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1800" dirty="0" smtClean="0"/>
              <a:t>В пакет можно положить 2 кг продуктов. Сколько таких пакетов вам нужно взять, чтобы купить 3 кг картофеля, 1 кг моркови и 1 кг лука.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6" name="Picture 4" descr="https://www.gifki.org/data/media/1458/kartofel-animatsionnaya-kartinka-002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514600"/>
            <a:ext cx="2057400" cy="1481328"/>
          </a:xfrm>
          <a:prstGeom prst="rect">
            <a:avLst/>
          </a:prstGeom>
          <a:noFill/>
        </p:spPr>
      </p:pic>
      <p:pic>
        <p:nvPicPr>
          <p:cNvPr id="3078" name="Picture 6" descr="https://cdn3.vectorstock.com/i/1000x1000/27/92/carrot-vector-1772792.jpg"/>
          <p:cNvPicPr>
            <a:picLocks noChangeAspect="1" noChangeArrowheads="1"/>
          </p:cNvPicPr>
          <p:nvPr/>
        </p:nvPicPr>
        <p:blipFill>
          <a:blip r:embed="rId3" cstate="print"/>
          <a:srcRect b="10000"/>
          <a:stretch>
            <a:fillRect/>
          </a:stretch>
        </p:blipFill>
        <p:spPr bwMode="auto">
          <a:xfrm>
            <a:off x="5943600" y="838200"/>
            <a:ext cx="2362200" cy="1666768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486400" y="533400"/>
            <a:ext cx="24384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+mj-lt"/>
                <a:ea typeface="+mj-ea"/>
                <a:cs typeface="+mj-cs"/>
              </a:rPr>
              <a:t>1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кг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80" name="Picture 8" descr="https://ds05.infourok.ru/uploads/ex/071e/000cd85d-d4884e83/img4.jpg"/>
          <p:cNvPicPr>
            <a:picLocks noChangeAspect="1" noChangeArrowheads="1"/>
          </p:cNvPicPr>
          <p:nvPr/>
        </p:nvPicPr>
        <p:blipFill>
          <a:blip r:embed="rId4" cstate="print"/>
          <a:srcRect t="14815"/>
          <a:stretch>
            <a:fillRect/>
          </a:stretch>
        </p:blipFill>
        <p:spPr bwMode="auto">
          <a:xfrm>
            <a:off x="5867400" y="3962400"/>
            <a:ext cx="2743199" cy="17526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172200" y="3352800"/>
            <a:ext cx="24384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noProof="0" dirty="0" smtClean="0">
                <a:latin typeface="+mj-lt"/>
                <a:ea typeface="+mj-ea"/>
                <a:cs typeface="+mj-cs"/>
              </a:rPr>
              <a:t>1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кг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82" name="Picture 10" descr="https://im0-tub-ru.yandex.net/i?id=5f3edf730c0128ce656337999de5680d&amp;n=13"/>
          <p:cNvPicPr>
            <a:picLocks noChangeAspect="1" noChangeArrowheads="1"/>
          </p:cNvPicPr>
          <p:nvPr/>
        </p:nvPicPr>
        <p:blipFill>
          <a:blip r:embed="rId5" cstate="print"/>
          <a:srcRect l="14273" r="11983"/>
          <a:stretch>
            <a:fillRect/>
          </a:stretch>
        </p:blipFill>
        <p:spPr bwMode="auto">
          <a:xfrm>
            <a:off x="0" y="1600200"/>
            <a:ext cx="2971800" cy="3642853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04800" y="990600"/>
            <a:ext cx="24384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+mj-lt"/>
                <a:ea typeface="+mj-ea"/>
                <a:cs typeface="+mj-cs"/>
              </a:rPr>
              <a:t>2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кг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antechniki.com/camo/c200188af31820d203fad52840ec849d68fa0b64/687474703a2f2f6373726e692e72752f696d616765732f79656c6b612e67696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0"/>
            <a:ext cx="4507004" cy="586811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    Для новогодней елки купили 9 шаров трех цветов: синего, красного, желтого. Больше всего было желтых шаров, а меньше всего- синих. Сколько могло быть шаров каждого цвета?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img26.jpg"/>
          <p:cNvPicPr>
            <a:picLocks noChangeAspect="1" noChangeArrowheads="1"/>
          </p:cNvPicPr>
          <p:nvPr/>
        </p:nvPicPr>
        <p:blipFill>
          <a:blip r:embed="rId2" cstate="print"/>
          <a:srcRect l="4326" t="12201" r="4326" b="19550"/>
          <a:stretch>
            <a:fillRect/>
          </a:stretch>
        </p:blipFill>
        <p:spPr bwMode="auto">
          <a:xfrm>
            <a:off x="0" y="-1"/>
            <a:ext cx="9144000" cy="512379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75856" y="3717032"/>
            <a:ext cx="914400" cy="9864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1988840"/>
            <a:ext cx="100811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3717032"/>
            <a:ext cx="936104" cy="9864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96336" y="1988840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24328" y="3645024"/>
            <a:ext cx="986408" cy="105841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5445224"/>
            <a:ext cx="65149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smtClean="0">
                <a:latin typeface="Georgia" panose="02040502050405020303" pitchFamily="18" charset="0"/>
              </a:rPr>
              <a:t>Всего 9 </a:t>
            </a:r>
            <a:r>
              <a:rPr lang="ru-RU" sz="7200" dirty="0" smtClean="0">
                <a:latin typeface="Georgia" panose="02040502050405020303" pitchFamily="18" charset="0"/>
              </a:rPr>
              <a:t>шаров 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j0356784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8" y="5214938"/>
            <a:ext cx="200025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j035671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0" y="5286375"/>
            <a:ext cx="1519238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7-конечная звезда 5"/>
          <p:cNvSpPr/>
          <p:nvPr/>
        </p:nvSpPr>
        <p:spPr>
          <a:xfrm>
            <a:off x="251520" y="1981708"/>
            <a:ext cx="1643062" cy="1357313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097945" y="3561636"/>
            <a:ext cx="1643063" cy="1357313"/>
          </a:xfrm>
          <a:prstGeom prst="star7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584" name="TextBox 7"/>
          <p:cNvSpPr txBox="1">
            <a:spLocks noChangeArrowheads="1"/>
          </p:cNvSpPr>
          <p:nvPr/>
        </p:nvSpPr>
        <p:spPr bwMode="auto">
          <a:xfrm>
            <a:off x="2393156" y="645634"/>
            <a:ext cx="5500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latin typeface="Georgia" panose="02040502050405020303" pitchFamily="18" charset="0"/>
              </a:rPr>
              <a:t>- ВСЁ ПОНЯТНО</a:t>
            </a:r>
          </a:p>
        </p:txBody>
      </p:sp>
      <p:sp>
        <p:nvSpPr>
          <p:cNvPr id="24585" name="TextBox 9"/>
          <p:cNvSpPr txBox="1">
            <a:spLocks noChangeArrowheads="1"/>
          </p:cNvSpPr>
          <p:nvPr/>
        </p:nvSpPr>
        <p:spPr bwMode="auto">
          <a:xfrm>
            <a:off x="1894582" y="1905630"/>
            <a:ext cx="67865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latin typeface="Georgia" panose="02040502050405020303" pitchFamily="18" charset="0"/>
              </a:rPr>
              <a:t>- ЧТО-ТО ПОНИМАЮ, НО ПРИМЕНЯТЬ МОГУ НЕ ВСЕГДА</a:t>
            </a:r>
          </a:p>
        </p:txBody>
      </p:sp>
      <p:sp>
        <p:nvSpPr>
          <p:cNvPr id="24586" name="TextBox 10"/>
          <p:cNvSpPr txBox="1">
            <a:spLocks noChangeArrowheads="1"/>
          </p:cNvSpPr>
          <p:nvPr/>
        </p:nvSpPr>
        <p:spPr bwMode="auto">
          <a:xfrm>
            <a:off x="2915816" y="3845211"/>
            <a:ext cx="5500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latin typeface="Georgia" panose="02040502050405020303" pitchFamily="18" charset="0"/>
              </a:rPr>
              <a:t>- НИЧЕГО НЕПОНЯТНО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484475" y="363232"/>
            <a:ext cx="1643063" cy="1357312"/>
          </a:xfrm>
          <a:prstGeom prst="star7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7156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Соедини «примеры- близнецы»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556792"/>
            <a:ext cx="2098576" cy="74868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9 – 2 – 2 =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043608" y="3573016"/>
            <a:ext cx="2098576" cy="7486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7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1 – 3 =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043608" y="4581128"/>
            <a:ext cx="2098576" cy="7486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4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+ 2 + 2 =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043608" y="5589240"/>
            <a:ext cx="2098576" cy="7486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6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+ 1 + 3 =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940152" y="5589240"/>
            <a:ext cx="2098576" cy="7486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4 + 4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940152" y="4509120"/>
            <a:ext cx="2098576" cy="7486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6  + 4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940152" y="3501008"/>
            <a:ext cx="2098576" cy="7486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9 – 4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940152" y="2492896"/>
            <a:ext cx="2098576" cy="7486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7 – 4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5940152" y="1484784"/>
            <a:ext cx="2098576" cy="7486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noProof="0" dirty="0" smtClean="0"/>
              <a:t>3 + 4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1043608" y="2564904"/>
            <a:ext cx="2098576" cy="7486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3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 + 1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4" name="Прямая со стрелкой 13"/>
          <p:cNvCxnSpPr>
            <a:stCxn id="3" idx="3"/>
            <a:endCxn id="9" idx="1"/>
          </p:cNvCxnSpPr>
          <p:nvPr/>
        </p:nvCxnSpPr>
        <p:spPr>
          <a:xfrm>
            <a:off x="3142184" y="1931132"/>
            <a:ext cx="2797968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2" idx="3"/>
            <a:endCxn id="11" idx="1"/>
          </p:cNvCxnSpPr>
          <p:nvPr/>
        </p:nvCxnSpPr>
        <p:spPr>
          <a:xfrm flipV="1">
            <a:off x="3142184" y="1859124"/>
            <a:ext cx="2797968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4" idx="3"/>
            <a:endCxn id="10" idx="1"/>
          </p:cNvCxnSpPr>
          <p:nvPr/>
        </p:nvCxnSpPr>
        <p:spPr>
          <a:xfrm flipV="1">
            <a:off x="3142184" y="2867236"/>
            <a:ext cx="2797968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5" idx="3"/>
            <a:endCxn id="7" idx="1"/>
          </p:cNvCxnSpPr>
          <p:nvPr/>
        </p:nvCxnSpPr>
        <p:spPr>
          <a:xfrm>
            <a:off x="3142184" y="4955468"/>
            <a:ext cx="2797968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6" idx="3"/>
            <a:endCxn id="8" idx="1"/>
          </p:cNvCxnSpPr>
          <p:nvPr/>
        </p:nvCxnSpPr>
        <p:spPr>
          <a:xfrm flipV="1">
            <a:off x="3142184" y="4883460"/>
            <a:ext cx="2797968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9" name="Picture 2" descr="http://412math.ucoz.ru/icon/cifra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852936"/>
            <a:ext cx="2016224" cy="1990039"/>
          </a:xfrm>
          <a:prstGeom prst="rect">
            <a:avLst/>
          </a:prstGeom>
          <a:noFill/>
        </p:spPr>
      </p:pic>
      <p:sp>
        <p:nvSpPr>
          <p:cNvPr id="21" name="Заголовок 3"/>
          <p:cNvSpPr txBox="1">
            <a:spLocks/>
          </p:cNvSpPr>
          <p:nvPr/>
        </p:nvSpPr>
        <p:spPr>
          <a:xfrm>
            <a:off x="467544" y="188640"/>
            <a:ext cx="8229600" cy="9361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Сколько всего вычли?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/>
              <a:t>Сколько  всего прибавили?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168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Тема Office</vt:lpstr>
      <vt:lpstr>2_Оформление по умолчанию</vt:lpstr>
      <vt:lpstr>3_Оформление по умолчанию</vt:lpstr>
      <vt:lpstr>1_Тема Office</vt:lpstr>
      <vt:lpstr>Слайд 1</vt:lpstr>
      <vt:lpstr>Слайд 2</vt:lpstr>
      <vt:lpstr>Слайд 3</vt:lpstr>
      <vt:lpstr>Слайд 4</vt:lpstr>
      <vt:lpstr>3 кг </vt:lpstr>
      <vt:lpstr>Слайд 6</vt:lpstr>
      <vt:lpstr>Слайд 7</vt:lpstr>
      <vt:lpstr>Слайд 8</vt:lpstr>
      <vt:lpstr>Соедини «примеры- близнецы»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Составление и заучивание таблиц сложения и вычитания числа 4.</dc:title>
  <dc:creator>связной</dc:creator>
  <cp:lastModifiedBy>1197966</cp:lastModifiedBy>
  <cp:revision>42</cp:revision>
  <dcterms:created xsi:type="dcterms:W3CDTF">2014-01-12T13:37:47Z</dcterms:created>
  <dcterms:modified xsi:type="dcterms:W3CDTF">2021-01-19T17:26:12Z</dcterms:modified>
</cp:coreProperties>
</file>