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8" r:id="rId4"/>
    <p:sldId id="257" r:id="rId5"/>
    <p:sldId id="256" r:id="rId6"/>
    <p:sldId id="273" r:id="rId7"/>
    <p:sldId id="262" r:id="rId8"/>
    <p:sldId id="261" r:id="rId9"/>
    <p:sldId id="271" r:id="rId10"/>
    <p:sldId id="272" r:id="rId11"/>
    <p:sldId id="260" r:id="rId12"/>
    <p:sldId id="265" r:id="rId13"/>
    <p:sldId id="266" r:id="rId14"/>
    <p:sldId id="267" r:id="rId15"/>
    <p:sldId id="268" r:id="rId16"/>
    <p:sldId id="269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2969B0"/>
                </a:solidFill>
                <a:latin typeface="Montserrat"/>
              </a:rPr>
              <a:t>ПУНКТУАЦИОННЫЙ </a:t>
            </a:r>
            <a:r>
              <a:rPr lang="ru-RU" b="1" dirty="0" smtClean="0">
                <a:solidFill>
                  <a:srgbClr val="2969B0"/>
                </a:solidFill>
                <a:latin typeface="Montserrat"/>
              </a:rPr>
              <a:t>АНАЛИЗ,ЗАДАНИЕ 3 (ОГЭ)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444444"/>
                </a:solidFill>
                <a:latin typeface="Montserrat"/>
              </a:rPr>
              <a:t>Расставьте знаки препинания. Укажите цифры, на месте которых должны стоять запятые.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44444"/>
                </a:solidFill>
                <a:latin typeface="Montserrat"/>
              </a:rPr>
              <a:t>По правде говоря (1) люди (2) которым чужда нелогичность (3) внушают мне страх: я не могу допустить (4) что они никогда не ошибаются (5) а (6) поэтому </a:t>
            </a:r>
            <a:r>
              <a:rPr lang="ru-RU" dirty="0" smtClean="0">
                <a:solidFill>
                  <a:srgbClr val="444444"/>
                </a:solidFill>
                <a:latin typeface="Montserrat"/>
              </a:rPr>
              <a:t>начинают 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бояться (7) что ошибаются постоянно.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992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примеров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7210762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165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учебником! С.32-33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Упражнение 56 (по вариантам)</a:t>
            </a:r>
          </a:p>
          <a:p>
            <a:r>
              <a:rPr lang="ru-RU" dirty="0" smtClean="0"/>
              <a:t>1 вариант -№1,3,5</a:t>
            </a:r>
          </a:p>
          <a:p>
            <a:r>
              <a:rPr lang="ru-RU" dirty="0" smtClean="0"/>
              <a:t>2 вариант -№2,4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56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57(2,4)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доске с проверкой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045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444444"/>
                </a:solidFill>
                <a:latin typeface="Montserrat"/>
              </a:rPr>
              <a:t>Задание 1. Чтение текста. (о Никулине)</a:t>
            </a:r>
          </a:p>
          <a:p>
            <a:r>
              <a:rPr lang="ru-RU" dirty="0" smtClean="0">
                <a:solidFill>
                  <a:srgbClr val="444444"/>
                </a:solidFill>
                <a:latin typeface="Montserrat"/>
              </a:rPr>
              <a:t>Выразительно 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прочитайте вслух текст об известном актере, артисте цирка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Ю́рии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Влади́мировиче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Нику́лине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 (1921-1997)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44444"/>
                </a:solidFill>
                <a:latin typeface="Montserrat"/>
              </a:rPr>
              <a:t>У Вас есть 2 минуты на подготовку.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3562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Подготовка к итоговому собеседованию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/>
              <a:t>Ю́рий</a:t>
            </a:r>
            <a:r>
              <a:rPr lang="ru-RU" dirty="0"/>
              <a:t> </a:t>
            </a:r>
            <a:r>
              <a:rPr lang="ru-RU" dirty="0" err="1"/>
              <a:t>Нику́лин</a:t>
            </a:r>
            <a:r>
              <a:rPr lang="ru-RU" dirty="0"/>
              <a:t> родился 18 декабря 1921 года в </a:t>
            </a:r>
            <a:r>
              <a:rPr lang="ru-RU" dirty="0" err="1"/>
              <a:t>Деми́дове</a:t>
            </a:r>
            <a:r>
              <a:rPr lang="ru-RU" dirty="0"/>
              <a:t>, бывшем </a:t>
            </a:r>
            <a:r>
              <a:rPr lang="ru-RU" dirty="0" err="1"/>
              <a:t>Поре́чье</a:t>
            </a:r>
            <a:r>
              <a:rPr lang="ru-RU" dirty="0"/>
              <a:t>, Смоленской губернии, куда его родителей занесла Гражданская война. Ещё в детстве первый поход в цирк оставил в душе Никулина неизгладимые впечатления: он даже попросил как-то нарядить его в клоуна, когда его пригласили на день рождения.</a:t>
            </a:r>
          </a:p>
          <a:p>
            <a:r>
              <a:rPr lang="ru-RU" dirty="0"/>
              <a:t>18 ноября 1939 года Юрия Никулина призвали в Красную Армию и определили в зенитный дивизион. Когда началась жестокая блокада, Юрию Никулину в полной мере пришлось хлебнуть лиха, выпавшего на долю солдат, защищавших северную столицу.</a:t>
            </a:r>
          </a:p>
          <a:p>
            <a:r>
              <a:rPr lang="ru-RU" dirty="0"/>
              <a:t>После войны по совету отца, считавшего, что цирковой артист имеет больше возможностей для самостоятельного творчества, Юрий Никулин решил стать клоуном. Вскоре Никулин попал в поле зрения Карандаша, самого популярного в 1940 - 1950-е годы клоуна в стране. Так началась цирковая карьера Никулина.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445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Подготовка к итоговому собеседованию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444444"/>
                </a:solidFill>
                <a:latin typeface="Montserrat"/>
              </a:rPr>
              <a:t>На 1960-е годы приходится пора творческого расцвета Юрия Никулина. В 1966 и 1968 годах </a:t>
            </a:r>
            <a:r>
              <a:rPr lang="ru-RU" sz="2000" dirty="0" err="1">
                <a:solidFill>
                  <a:srgbClr val="444444"/>
                </a:solidFill>
                <a:latin typeface="Montserrat"/>
              </a:rPr>
              <a:t>Леони́д</a:t>
            </a:r>
            <a:r>
              <a:rPr lang="ru-RU" sz="2000" dirty="0">
                <a:solidFill>
                  <a:srgbClr val="444444"/>
                </a:solidFill>
                <a:latin typeface="Montserrat"/>
              </a:rPr>
              <a:t> </a:t>
            </a:r>
            <a:r>
              <a:rPr lang="ru-RU" sz="2000" dirty="0" err="1">
                <a:solidFill>
                  <a:srgbClr val="444444"/>
                </a:solidFill>
                <a:latin typeface="Montserrat"/>
              </a:rPr>
              <a:t>Гайда́й</a:t>
            </a:r>
            <a:r>
              <a:rPr lang="ru-RU" sz="2000" dirty="0">
                <a:solidFill>
                  <a:srgbClr val="444444"/>
                </a:solidFill>
                <a:latin typeface="Montserrat"/>
              </a:rPr>
              <a:t> снял две свои знаменитые комедии — «Кавказскую пленницу» и «Бриллиантовую руку» с участием Никулина. Именно в это время его популярность как комедийного актера и — увы, лишь во вторую очередь — как клоуна приобрела в СССР поистине космический размах.</a:t>
            </a:r>
          </a:p>
          <a:p>
            <a:r>
              <a:rPr lang="ru-RU" sz="2000" dirty="0">
                <a:solidFill>
                  <a:srgbClr val="444444"/>
                </a:solidFill>
                <a:latin typeface="Montserrat"/>
              </a:rPr>
              <a:t>Юрий Никулин выступал на манеже до 60 лет. С годами выполнять трюки и репризы становилось все труднее: врачи нашли у него целый букет разнообразных болезней, но лечиться артист не любил и обращался к докторам лишь в самых крайний случаях.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23001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44444"/>
                </a:solidFill>
                <a:latin typeface="Montserrat"/>
              </a:rPr>
              <a:t>Перескажите прочитанный Вами текст о Юрии Владимировиче Никулине, включив в пересказ слова артиста цирка И́́горя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Эми́льевича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Ки́о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>
                <a:solidFill>
                  <a:srgbClr val="444444"/>
                </a:solidFill>
                <a:latin typeface="Montserrat"/>
              </a:rPr>
              <a:t>«Никулин привык достигать со всеми наиболее лёгкого взаимопонимания через шутку, анекдот, хохму»</a:t>
            </a:r>
            <a:br>
              <a:rPr lang="ru-RU" i="1" dirty="0">
                <a:solidFill>
                  <a:srgbClr val="444444"/>
                </a:solidFill>
                <a:latin typeface="Montserrat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44444"/>
                </a:solidFill>
                <a:latin typeface="Montserrat"/>
              </a:rPr>
              <a:t>Подумайте, где лучше использовать слова Игоря </a:t>
            </a:r>
            <a:r>
              <a:rPr lang="ru-RU" dirty="0" err="1">
                <a:solidFill>
                  <a:srgbClr val="444444"/>
                </a:solidFill>
                <a:latin typeface="Montserrat"/>
              </a:rPr>
              <a:t>Эмильевича</a:t>
            </a:r>
            <a:r>
              <a:rPr lang="ru-RU" dirty="0">
                <a:solidFill>
                  <a:srgbClr val="444444"/>
                </a:solidFill>
                <a:latin typeface="Montserrat"/>
              </a:rPr>
              <a:t> в пересказе. Вы можете использовать любые способы цитирования.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444444"/>
                </a:solidFill>
                <a:latin typeface="Montserrat"/>
              </a:rPr>
              <a:t>У Вас есть 2 минуты на подготовку.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379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Какую роль выполняет интонация в сложном предложении?</a:t>
            </a:r>
          </a:p>
          <a:p>
            <a:r>
              <a:rPr lang="ru-RU" dirty="0" smtClean="0"/>
              <a:t>Из каких компонентов состоит?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876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Домой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9,параграфы 7-9 </a:t>
            </a:r>
            <a:r>
              <a:rPr lang="ru-RU" dirty="0" err="1" smtClean="0"/>
              <a:t>повт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Подготовить устное сообщение на тему «Интонация сложного предложения»</a:t>
            </a:r>
          </a:p>
          <a:p>
            <a:r>
              <a:rPr lang="ru-RU" dirty="0" err="1" smtClean="0"/>
              <a:t>Упр</a:t>
            </a:r>
            <a:r>
              <a:rPr lang="ru-RU" dirty="0" smtClean="0"/>
              <a:t> .№58 </a:t>
            </a:r>
            <a:r>
              <a:rPr lang="ru-RU" dirty="0" err="1" smtClean="0"/>
              <a:t>пис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46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Повторение по теме «Сложное предложение».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71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123457</a:t>
            </a:r>
          </a:p>
        </p:txBody>
      </p:sp>
    </p:spTree>
    <p:extLst>
      <p:ext uri="{BB962C8B-B14F-4D97-AF65-F5344CB8AC3E}">
        <p14:creationId xmlns:p14="http://schemas.microsoft.com/office/powerpoint/2010/main" val="2742917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Орфографическая </a:t>
            </a:r>
            <a:r>
              <a:rPr lang="ru-RU" u="sng" dirty="0" smtClean="0"/>
              <a:t>работа: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Укажите варианты ответов, в которых дано верное объяснение написания выделенного слова. Запишите</a:t>
            </a:r>
          </a:p>
          <a:p>
            <a:r>
              <a:rPr lang="ru-RU" dirty="0"/>
              <a:t>номера этих ответов.</a:t>
            </a:r>
          </a:p>
          <a:p>
            <a:r>
              <a:rPr lang="ru-RU" dirty="0"/>
              <a:t>1) СОЛОВЬИНЫЕ (трели) - в прилагательном, образованном от существительного с помощью суффикса –ИН-,</a:t>
            </a:r>
          </a:p>
          <a:p>
            <a:r>
              <a:rPr lang="ru-RU" dirty="0"/>
              <a:t>пишется одна буква Н</a:t>
            </a:r>
          </a:p>
          <a:p>
            <a:r>
              <a:rPr lang="ru-RU" dirty="0"/>
              <a:t>2) СТАРИННАЯ (картина) – в прилагательном, образованном при помощи суффикса -Н- от существительного с</a:t>
            </a:r>
          </a:p>
          <a:p>
            <a:r>
              <a:rPr lang="ru-RU" dirty="0"/>
              <a:t>основой на -Н, пишется две буквы НН</a:t>
            </a:r>
          </a:p>
          <a:p>
            <a:r>
              <a:rPr lang="ru-RU" dirty="0"/>
              <a:t>3) ЗАРНИЦА – в слове пишется безударная гласная корня А, проверяемая ударением</a:t>
            </a:r>
          </a:p>
          <a:p>
            <a:r>
              <a:rPr lang="ru-RU" dirty="0"/>
              <a:t>4) В ТЕЧЕНИЕ года – имя существительное с предлогом В пишется раздельно и оканчивается на букву Е</a:t>
            </a:r>
          </a:p>
          <a:p>
            <a:r>
              <a:rPr lang="ru-RU" dirty="0"/>
              <a:t>5) НЕ ВЫУЧЕННОЕ учеником правило — частица НЕ с причастием совершенного вида пишется раздельно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131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2703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Выпишите основы всех предложений!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(1)Инфракрасное излучение было открыто английским астрономом Гершелем в 1800 году. (2)Изучая повышение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температуры термометра, нагреваемого видимым светом, учёный обнаружил наибольшее нагревание термометра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вне области видимого света (за красной областью). (3) Невидимое излучение (учитывая его место в спектре)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было названо 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инфракрасным. (4)Источником инфракрасного излучения являются колебание и вращение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молекул вещества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. (5)При этом электромагнитные волны излучают нагретые тела, молекулы которых движутся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особенно интенсивно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. (6) Поэтому инфракрасное излучение часто называют тепловым.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988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Укажите варианты ответов, в которых верно определена грамматическая основа в одном из предложений или в</a:t>
            </a:r>
          </a:p>
          <a:p>
            <a:r>
              <a:rPr lang="ru-RU" dirty="0"/>
              <a:t>одной из частей сложного предложения текста. Запишите номера ответов.</a:t>
            </a:r>
          </a:p>
          <a:p>
            <a:r>
              <a:rPr lang="ru-RU" dirty="0"/>
              <a:t>1) излучение было (предложение 1) 4) являются колебание и вращение (предложение 4)</a:t>
            </a:r>
          </a:p>
          <a:p>
            <a:r>
              <a:rPr lang="ru-RU" dirty="0"/>
              <a:t>2) учёный обнаружил нагревание (предложение 2) 5) излучают тела (предложение 5)</a:t>
            </a:r>
          </a:p>
          <a:p>
            <a:r>
              <a:rPr lang="ru-RU" dirty="0"/>
              <a:t>3) излучение было открыто (предложение 3)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878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Синтаксический анализ.</a:t>
            </a:r>
          </a:p>
          <a:p>
            <a:r>
              <a:rPr lang="ru-RU" dirty="0"/>
              <a:t>Замените словосочетание «свет луны», построенное на основе управления, синонимичным словосочетанием со связью</a:t>
            </a:r>
          </a:p>
          <a:p>
            <a:r>
              <a:rPr lang="ru-RU" dirty="0"/>
              <a:t>согласование. Напишите получившееся словосочетание.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8692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«Продолжи фразу»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i="1" dirty="0"/>
              <a:t>Сложное предложение – это предложение …</a:t>
            </a:r>
            <a:endParaRPr lang="ru-RU" dirty="0"/>
          </a:p>
          <a:p>
            <a:r>
              <a:rPr lang="ru-RU" i="1" dirty="0"/>
              <a:t>Простые части в составе сложного предложения соединяются связью: …</a:t>
            </a:r>
            <a:endParaRPr lang="ru-RU" dirty="0"/>
          </a:p>
          <a:p>
            <a:r>
              <a:rPr lang="ru-RU" i="1" dirty="0"/>
              <a:t>В связи с этим в языке различают три вида сложных предложений: …</a:t>
            </a:r>
            <a:endParaRPr lang="ru-RU" dirty="0"/>
          </a:p>
          <a:p>
            <a:r>
              <a:rPr lang="ru-RU" i="1" dirty="0"/>
              <a:t>Сложносочиненное предложение- это…</a:t>
            </a:r>
            <a:endParaRPr lang="ru-RU" dirty="0"/>
          </a:p>
          <a:p>
            <a:r>
              <a:rPr lang="ru-RU" i="1" dirty="0"/>
              <a:t>Сложноподчиненное предложение- это…</a:t>
            </a:r>
            <a:endParaRPr lang="ru-RU" dirty="0"/>
          </a:p>
          <a:p>
            <a:r>
              <a:rPr lang="ru-RU" i="1" dirty="0"/>
              <a:t>Бессоюзное сложное предложение- это…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125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Times New Roman"/>
              </a:rPr>
              <a:t>Пунктуационный анализ.</a:t>
            </a:r>
            <a:r>
              <a:rPr lang="ru-RU" sz="4800" dirty="0">
                <a:solidFill>
                  <a:srgbClr val="000000"/>
                </a:solidFill>
              </a:rPr>
              <a:t/>
            </a:r>
            <a:br>
              <a:rPr lang="ru-RU" sz="4800" dirty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720090" algn="just"/>
            <a:r>
              <a:rPr lang="ru-RU" b="1" i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</a:rPr>
              <a:t>Р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асставьте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знаки препинания в предложении: укажите цифры, на месте которых в предложении должны стоять запятые.</a:t>
            </a:r>
            <a:endParaRPr lang="ru-RU" sz="3600" dirty="0">
              <a:solidFill>
                <a:srgbClr val="000000"/>
              </a:solidFill>
            </a:endParaRPr>
          </a:p>
          <a:p>
            <a:pPr indent="720090" algn="just"/>
            <a:r>
              <a:rPr lang="ru-RU" dirty="0">
                <a:solidFill>
                  <a:srgbClr val="000000"/>
                </a:solidFill>
                <a:latin typeface="Times New Roman"/>
              </a:rPr>
              <a:t>Он пошел в свою комнату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b="1" baseline="30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а я отправился далее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b="1" baseline="30000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не обращая внимания на досаду Савельича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b="1" baseline="30000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и скоро позабыл о вчерашней вьюге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b="1" baseline="30000" dirty="0">
                <a:solidFill>
                  <a:srgbClr val="000000"/>
                </a:solidFill>
                <a:latin typeface="Times New Roman"/>
              </a:rPr>
              <a:t>4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о своем вожатом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b="1" baseline="30000" dirty="0">
                <a:solidFill>
                  <a:srgbClr val="000000"/>
                </a:solidFill>
                <a:latin typeface="Times New Roman"/>
              </a:rPr>
              <a:t>5</a:t>
            </a:r>
            <a:r>
              <a:rPr lang="ru-RU" baseline="30000" dirty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 и заячьем тулупе.</a:t>
            </a:r>
            <a:endParaRPr lang="ru-RU" sz="36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186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1.На какие виды предложений вы знаете?</a:t>
            </a:r>
          </a:p>
          <a:p>
            <a:r>
              <a:rPr lang="ru-RU" dirty="0"/>
              <a:t>2</a:t>
            </a:r>
            <a:r>
              <a:rPr lang="ru-RU" dirty="0" smtClean="0"/>
              <a:t>.Что такое сложное предложение?</a:t>
            </a:r>
          </a:p>
          <a:p>
            <a:r>
              <a:rPr lang="ru-RU" dirty="0"/>
              <a:t>3</a:t>
            </a:r>
            <a:r>
              <a:rPr lang="ru-RU" dirty="0" smtClean="0"/>
              <a:t>.Какие виды сложных предложений вы знаете?</a:t>
            </a:r>
          </a:p>
          <a:p>
            <a:r>
              <a:rPr lang="ru-RU" dirty="0" smtClean="0"/>
              <a:t>4.Как связаны между собой части простых предложений в составе сложного?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263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1. Назовите  средства связи частей в ССП и СПП. </a:t>
            </a:r>
            <a:endParaRPr lang="ru-RU" sz="40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2. Какие знаки препинания помогают передать разнообразные смысловые отношения между простыми предложениями в составе сложных?</a:t>
            </a:r>
            <a:endParaRPr lang="ru-RU" sz="40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3. В каких предложениях знаки препинания разделяют, а в каких — выделяют части сложного?</a:t>
            </a:r>
            <a:endParaRPr lang="ru-RU" sz="40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Calibri"/>
              </a:rPr>
              <a:t>4. Как выражается интонация завершения (конца предложения</a:t>
            </a:r>
            <a:r>
              <a:rPr lang="ru-RU" dirty="0" smtClean="0">
                <a:latin typeface="Times New Roman"/>
                <a:ea typeface="Calibri"/>
              </a:rPr>
              <a:t>)?</a:t>
            </a:r>
          </a:p>
          <a:p>
            <a:r>
              <a:rPr lang="ru-RU" dirty="0" smtClean="0">
                <a:latin typeface="Times New Roman"/>
              </a:rPr>
              <a:t>5.Что такое интонация?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71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Интонация сложного предложения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004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Понятие "интонация</a:t>
            </a:r>
            <a:r>
              <a:rPr lang="ru-RU" dirty="0">
                <a:latin typeface="Times New Roman"/>
                <a:ea typeface="Times New Roman"/>
              </a:rPr>
              <a:t>", если переводить его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с латинского языка, звучит как "произносить громко",</a:t>
            </a:r>
            <a:r>
              <a:rPr lang="ru-RU" dirty="0">
                <a:latin typeface="Times New Roman"/>
                <a:ea typeface="Times New Roman"/>
              </a:rPr>
              <a:t> и на самом деле, она играет очень важную роль в любой речи, так как полностью видоизменяет смысл предложения в зависимости от того, какой именно был выбран тембр голоса, выдавая при произношении синтаксическую, а так же эмоциональную составляющую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. В письменной речи, интонация может выражаться с помощью знаков препинания. </a:t>
            </a:r>
            <a:r>
              <a:rPr lang="ru-RU" dirty="0">
                <a:latin typeface="Times New Roman"/>
                <a:ea typeface="Times New Roman"/>
              </a:rPr>
              <a:t>Основные компоненты любой интонации делятся на четыре основные компонента, коими являются: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1) интенсивность речи (определенные усилия, которые делает человек при произношении фраз,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just"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2) мелодия (понижение или же повышение тональности произношения речи),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just"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3) тембр речи (человеческие эмоции и чувства),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just"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4) пауза (разделение фраз при произношении)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Подумайте, для чего нужна эта тема? Это тема на один урок или серьёзно значима?</a:t>
            </a: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980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5" y="620688"/>
            <a:ext cx="7704857" cy="3592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</a:pP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оценивания чтения вслух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Интонация чтения (ИЧ):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балл — интонация чтения соответствует пунктуационному оформлению текста;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баллов - интонация чтения НЕ соответствует пунктуационному оформлению текста.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Темп чтения (ТЧ):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балл — темп чтения соответствует коммуникативной задаче;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баллов — темп чтения НЕ соответствует коммуникативной задаче.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6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Вспомнить…</a:t>
            </a:r>
          </a:p>
          <a:p>
            <a:r>
              <a:rPr lang="ru-RU" dirty="0" smtClean="0"/>
              <a:t>Знать …</a:t>
            </a:r>
          </a:p>
          <a:p>
            <a:r>
              <a:rPr lang="ru-RU" dirty="0" smtClean="0"/>
              <a:t>Уметь правильно..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98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Инсерт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Самостоятельная работа.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Промаркируйте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текст значками: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V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– я это знал(а)!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!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– это интересно.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– неизвестное, есть вопросы. </a:t>
            </a: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39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1082</Words>
  <Application>Microsoft Office PowerPoint</Application>
  <PresentationFormat>Экран (4:3)</PresentationFormat>
  <Paragraphs>102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ПУНКТУАЦИОННЫЙ АНАЛИЗ,ЗАДАНИЕ 3 (ОГЭ) </vt:lpstr>
      <vt:lpstr>Проверка!</vt:lpstr>
      <vt:lpstr>Вспомните</vt:lpstr>
      <vt:lpstr>Вопросы:</vt:lpstr>
      <vt:lpstr>Интонация сложного предложения</vt:lpstr>
      <vt:lpstr>Презентация PowerPoint</vt:lpstr>
      <vt:lpstr>Презентация PowerPoint</vt:lpstr>
      <vt:lpstr>Цели урока:</vt:lpstr>
      <vt:lpstr>Инсерт!</vt:lpstr>
      <vt:lpstr>Анализ примеров</vt:lpstr>
      <vt:lpstr>Работа с учебником! С.32-33</vt:lpstr>
      <vt:lpstr>Упражнение 57(2,4)</vt:lpstr>
      <vt:lpstr>Задание 1 ОГЭ</vt:lpstr>
      <vt:lpstr>Подготовка к итоговому собеседованию</vt:lpstr>
      <vt:lpstr>Подготовка к итоговому собеседованию</vt:lpstr>
      <vt:lpstr>Задание 2 ОГЭ</vt:lpstr>
      <vt:lpstr>Итог.</vt:lpstr>
      <vt:lpstr>Домой</vt:lpstr>
      <vt:lpstr>Повторение по теме «Сложное предложение».</vt:lpstr>
      <vt:lpstr>Орфографическая работа:</vt:lpstr>
      <vt:lpstr>Проверка!</vt:lpstr>
      <vt:lpstr>Выпишите основы всех предложений!</vt:lpstr>
      <vt:lpstr>Задание!</vt:lpstr>
      <vt:lpstr>Задание ОГЭ</vt:lpstr>
      <vt:lpstr>Игра «Продолжи фразу»</vt:lpstr>
      <vt:lpstr>Пунктуационный анализ.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Пользователь Windows</cp:lastModifiedBy>
  <cp:revision>11</cp:revision>
  <dcterms:created xsi:type="dcterms:W3CDTF">2022-10-07T19:07:17Z</dcterms:created>
  <dcterms:modified xsi:type="dcterms:W3CDTF">2022-10-11T16:31:50Z</dcterms:modified>
</cp:coreProperties>
</file>