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6A1052A-D829-4190-BDEE-4139D89F819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532E30A-CE6C-4186-95BE-1512D25515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204864"/>
            <a:ext cx="7056784" cy="189436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Почему зимой холодно, </a:t>
            </a:r>
            <a:br>
              <a:rPr lang="ru-RU" sz="4000" dirty="0" smtClean="0"/>
            </a:br>
            <a:r>
              <a:rPr lang="ru-RU" sz="4000" dirty="0" smtClean="0"/>
              <a:t>а летом жарко?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421038" cy="228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624" y="4149080"/>
            <a:ext cx="3726160" cy="248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1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Смена времен года является для нас обычным явлением. В холодные зимние дни мы мерзнем от суровых морозов, а с наступлением летнего периода страдаем от невыносимой жары. При этом мало кто из нас задумывается о причинах подобных процессов.</a:t>
            </a:r>
          </a:p>
          <a:p>
            <a:r>
              <a:rPr lang="ru-RU" dirty="0"/>
              <a:t>Почему зимой холодно, а летом </a:t>
            </a:r>
            <a:r>
              <a:rPr lang="ru-RU" dirty="0" smtClean="0"/>
              <a:t>жарко?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5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67600" cy="71095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Почему зимой </a:t>
            </a:r>
            <a:r>
              <a:rPr lang="ru-RU" dirty="0" smtClean="0"/>
              <a:t>холодно?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8280920" cy="487375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Всем известно, что Земля вращается вокруг Солнца и вокруг своей оси. При этом в процессе своего движения она то приближается к Солнцу, то удаляется от него на максимальное расстояние. Во время нахождения в перигелии (на минимальном удалении) она отстоит от звезды на 147,1 млн. км, а при приближении (в афелии) – на 152,1 млн. км.</a:t>
            </a:r>
          </a:p>
          <a:p>
            <a:pPr marL="0" indent="0" algn="just">
              <a:buNone/>
            </a:pPr>
            <a:r>
              <a:rPr lang="ru-RU" dirty="0" smtClean="0"/>
              <a:t>Многие </a:t>
            </a:r>
            <a:r>
              <a:rPr lang="ru-RU" dirty="0"/>
              <a:t>люди полагают, что когда Земля пребывает на самом удаленном расстоянии от Солнца, и приходит зима. На самом деле всё не так просто, поскольку на наступление холодов влияет еще один фактор – ось наклона планеты.</a:t>
            </a:r>
          </a:p>
          <a:p>
            <a:pPr marL="0" indent="0" algn="just">
              <a:buNone/>
            </a:pPr>
            <a:r>
              <a:rPr lang="ru-RU" dirty="0" smtClean="0"/>
              <a:t>Ось </a:t>
            </a:r>
            <a:r>
              <a:rPr lang="ru-RU" dirty="0"/>
              <a:t>вращения земного шара отклоняется от плоскости его орбиты вокруг Солнца на 23,5 градуса. Она проходит через южный и северный полюс, при этом последний всегда направлен на Полярную звезду. Таким образом, при вращении вокруг Солнца одну половину года северное полушарие планеты наклоняется к звезде, а другую половину года отклоняется от </a:t>
            </a:r>
            <a:r>
              <a:rPr lang="ru-RU" dirty="0" smtClean="0"/>
              <a:t>нее.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5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476672"/>
            <a:ext cx="8064896" cy="15841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В то время, когда угол наклона удаляет северное полушарие от Солнца, день укорачивается, солнечные лучи не так хорошо прогревают земную поверхность, в результате чего наступает </a:t>
            </a:r>
            <a:r>
              <a:rPr lang="ru-RU" dirty="0" smtClean="0"/>
              <a:t>зима.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99" y="2276872"/>
            <a:ext cx="7022526" cy="3950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8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58092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Почему летом </a:t>
            </a:r>
            <a:r>
              <a:rPr lang="ru-RU" dirty="0" smtClean="0"/>
              <a:t>жарко?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24744"/>
            <a:ext cx="8208912" cy="4873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Летом всё происходит с точностью до наоборот. Когда северное полушарие оказывается ближе всего к Солнцу, оно получает намного больше солнечных лучей, день удлиняется, температура воздуха прогревается, в итоге становится жарко.</a:t>
            </a:r>
          </a:p>
          <a:p>
            <a:pPr marL="0" indent="0" algn="just">
              <a:buNone/>
            </a:pPr>
            <a:r>
              <a:rPr lang="ru-RU" dirty="0" smtClean="0"/>
              <a:t>Кроме </a:t>
            </a:r>
            <a:r>
              <a:rPr lang="ru-RU" dirty="0"/>
              <a:t>того, в летний период солнечные лучи падают на Землю почти перпендикулярно, поэтому энергия на земной поверхности становится концентрированной и нагревает грунт гораздо быстрее. Зимой, напротив, лучи проходят вскользь, в результате чего почва и вода в океанах не успевают быстро прогреться, оставаясь </a:t>
            </a:r>
            <a:r>
              <a:rPr lang="ru-RU" dirty="0" smtClean="0"/>
              <a:t>холодными.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97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280920" cy="295232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Иными словами, в летний период плотность солнечной энергии, попадающей на земную поверхность, выше, зимой – ниже, а от этого зависят показатели температуры. Мало того, летом более длительный световой день, Солнце намного дольше светит над горизонтом, поэтому имеет гораздо больше времени для прогрева грунта и водных </a:t>
            </a:r>
            <a:r>
              <a:rPr lang="ru-RU" dirty="0" smtClean="0"/>
              <a:t>поверхностей.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08" y="3066550"/>
            <a:ext cx="5400600" cy="337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0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Почему на экваторе не бывает зимы и </a:t>
            </a:r>
            <a:r>
              <a:rPr lang="ru-RU" dirty="0" smtClean="0"/>
              <a:t>лета?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Почему </a:t>
            </a:r>
            <a:r>
              <a:rPr lang="ru-RU" dirty="0"/>
              <a:t>же степень жары и холода зависит от расположения к экватору? Дело в том, что эта воображаемая линия, пересекающая центр Земли, независимо от оси наклона планеты всегда находится ближе всего к Солнцу.</a:t>
            </a:r>
          </a:p>
          <a:p>
            <a:pPr marL="0" indent="0" algn="just">
              <a:buNone/>
            </a:pPr>
            <a:r>
              <a:rPr lang="ru-RU" dirty="0" smtClean="0"/>
              <a:t>По </a:t>
            </a:r>
            <a:r>
              <a:rPr lang="ru-RU" dirty="0"/>
              <a:t>этой причине регионы, расположенные на экваторе, постоянно испытывают большой приток солнечной радиации, а температура воздуха на их территории остается неизменной в пределах +24…+28 °</a:t>
            </a:r>
            <a:r>
              <a:rPr lang="ru-RU" dirty="0" smtClean="0"/>
              <a:t>C. Помимо под </a:t>
            </a:r>
            <a:r>
              <a:rPr lang="ru-RU" dirty="0"/>
              <a:t>прямым углом, благодаря чему данная часть суши больше остальных получает света и </a:t>
            </a:r>
            <a:r>
              <a:rPr lang="ru-RU" dirty="0" smtClean="0"/>
              <a:t>тепла.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69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484"/>
            <a:ext cx="9144001" cy="682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722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</TotalTime>
  <Words>495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Почему зимой холодно,  а летом жарко?</vt:lpstr>
      <vt:lpstr>Презентация PowerPoint</vt:lpstr>
      <vt:lpstr>Почему зимой холодно?</vt:lpstr>
      <vt:lpstr>Презентация PowerPoint</vt:lpstr>
      <vt:lpstr>Почему летом жарко?</vt:lpstr>
      <vt:lpstr>Презентация PowerPoint</vt:lpstr>
      <vt:lpstr>Почему на экваторе не бывает зимы и лета?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Группа №9</dc:creator>
  <cp:lastModifiedBy>Группа №9</cp:lastModifiedBy>
  <cp:revision>3</cp:revision>
  <dcterms:created xsi:type="dcterms:W3CDTF">2022-11-01T14:44:01Z</dcterms:created>
  <dcterms:modified xsi:type="dcterms:W3CDTF">2022-11-01T15:06:48Z</dcterms:modified>
</cp:coreProperties>
</file>