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4" r:id="rId2"/>
    <p:sldId id="265" r:id="rId3"/>
    <p:sldId id="266" r:id="rId4"/>
    <p:sldId id="267" r:id="rId5"/>
    <p:sldId id="259" r:id="rId6"/>
    <p:sldId id="258" r:id="rId7"/>
    <p:sldId id="268" r:id="rId8"/>
    <p:sldId id="260" r:id="rId9"/>
    <p:sldId id="263" r:id="rId10"/>
    <p:sldId id="256" r:id="rId11"/>
    <p:sldId id="261" r:id="rId12"/>
    <p:sldId id="262" r:id="rId13"/>
    <p:sldId id="257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CB6821-ADD6-4614-B77C-479C6BFE6AC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BC714-59C6-4A6D-B498-A3E1BA0E408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9BC714-59C6-4A6D-B498-A3E1BA0E4085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D54B3-7D5B-424A-8015-09C3B3DBD76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2CB25-F230-4E60-923D-DD83B28ED3B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лина\Desktop\на льду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7929618" cy="59472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ина\Desktop\на льду\slid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лина\Desktop\на льду\img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290"/>
            <a:ext cx="4320460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29124" y="1000108"/>
            <a:ext cx="4714876" cy="11430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УВАЖАЕМЫЕ РОДИТЕЛИ!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0070C0"/>
                </a:solidFill>
              </a:rPr>
              <a:t>Подарите вашим детям возможность принять участие в конкурсе рисунков на тему</a:t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  «БЕЗОПАСНОСТЬ НА ЛЬДУ».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14282" y="4286256"/>
            <a:ext cx="8643966" cy="9286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	На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конкурс принимаются яркие, содержательные рисунки с информативным текстом о безопасности на льду, формата А3. Лучшие работы будут опубликованы в сети: на портале детского сада и на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nsportale</a:t>
            </a:r>
            <a:r>
              <a:rPr lang="ru-RU" sz="2400" b="1" noProof="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.</a:t>
            </a:r>
            <a:r>
              <a:rPr lang="en-US" sz="2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Победители получат дипломы от МЧС! </a:t>
            </a:r>
            <a:r>
              <a:rPr lang="ru-RU" sz="2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/Работы принимаются до 23 декабря/</a:t>
            </a:r>
            <a:endParaRPr lang="ru-RU" sz="24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	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Также организуется выставка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рисунков для всех желающих! Вы можете выбрать любой формат и направление творческой фантазии.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Желаем успехов!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лина\Desktop\на льду\7a97a67232c51792c1a4fe46a38502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3"/>
            <a:ext cx="8572500" cy="6429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лина\Desktop\1394518614_f-7c14lwe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1488" y="19050"/>
            <a:ext cx="10086976" cy="6819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лина\Desktop\EV0CrIlLj2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488" y="1481138"/>
            <a:ext cx="9324976" cy="3895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лина\Desktop\1234384144_rech_page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73781" y="-816623"/>
            <a:ext cx="6610346" cy="8243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лина\Desktop\89917972_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500166" y="-807273"/>
            <a:ext cx="6000792" cy="8572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лина\Desktop\на льду\LED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564741"/>
            <a:ext cx="4929222" cy="58127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лина\Desktop\на льду\0019-019-Pravila-bezopasnosti-na-ld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8429652" cy="63222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лина\Desktop\на льду\led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8599212" cy="55760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лина\Desktop\на льду\600_best-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141880" cy="62366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КАТАЙТЕСЬ НА КОНЬКАХ ТОЛЬКО В СПЕЦИАЛЬНО ОБОРУДОВАННЫХ МЕСТАХ –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НА СТАДИОНАХ И КАТКАХ!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ина\Desktop\на льду\90-5-bezopasnost-zhiznedeyatelnosti-detej-v-kartinkakh.jpg"/>
          <p:cNvPicPr>
            <a:picLocks noChangeAspect="1" noChangeArrowheads="1"/>
          </p:cNvPicPr>
          <p:nvPr/>
        </p:nvPicPr>
        <p:blipFill>
          <a:blip r:embed="rId2" cstate="print"/>
          <a:srcRect b="3364"/>
          <a:stretch>
            <a:fillRect/>
          </a:stretch>
        </p:blipFill>
        <p:spPr bwMode="auto">
          <a:xfrm>
            <a:off x="214282" y="357166"/>
            <a:ext cx="8572528" cy="56436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5715000"/>
            <a:ext cx="892971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БЕРЕГИТЕСЬ КРОХИ – СО ЛЬДОМ ШУТКИ ПЛОХИ!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лина\Desktop\на льду\3zfYYWHQ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85728"/>
            <a:ext cx="6744737" cy="62388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лина\Desktop\на льду\ePDLfRbaEX-8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1206500"/>
            <a:ext cx="8890000" cy="4445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лина\Desktop\на льду\slide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21</Words>
  <Application>Microsoft Office PowerPoint</Application>
  <PresentationFormat>Экран (4:3)</PresentationFormat>
  <Paragraphs>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КАТАЙТЕСЬ НА КОНЬКАХ ТОЛЬКО В СПЕЦИАЛЬНО ОБОРУДОВАННЫХ МЕСТАХ –  НА СТАДИОНАХ И КАТКАХ!</vt:lpstr>
      <vt:lpstr>БЕРЕГИТЕСЬ КРОХИ – СО ЛЬДОМ ШУТКИ ПЛОХИ!</vt:lpstr>
      <vt:lpstr>Слайд 7</vt:lpstr>
      <vt:lpstr>Слайд 8</vt:lpstr>
      <vt:lpstr>Слайд 9</vt:lpstr>
      <vt:lpstr>Слайд 10</vt:lpstr>
      <vt:lpstr>УВАЖАЕМЫЕ РОДИТЕЛИ!  Подарите вашим детям возможность принять участие в конкурсе рисунков на тему    «БЕЗОПАСНОСТЬ НА ЛЬДУ».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2016-12-13T17:22:38Z</dcterms:created>
  <dcterms:modified xsi:type="dcterms:W3CDTF">2016-12-13T18:04:44Z</dcterms:modified>
</cp:coreProperties>
</file>