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301" r:id="rId4"/>
    <p:sldId id="258" r:id="rId5"/>
    <p:sldId id="302" r:id="rId6"/>
    <p:sldId id="259" r:id="rId7"/>
    <p:sldId id="303" r:id="rId8"/>
    <p:sldId id="262" r:id="rId9"/>
    <p:sldId id="304" r:id="rId10"/>
    <p:sldId id="264" r:id="rId11"/>
    <p:sldId id="265" r:id="rId12"/>
    <p:sldId id="307" r:id="rId13"/>
    <p:sldId id="266" r:id="rId14"/>
    <p:sldId id="267" r:id="rId15"/>
    <p:sldId id="268" r:id="rId16"/>
    <p:sldId id="269" r:id="rId17"/>
    <p:sldId id="270" r:id="rId18"/>
    <p:sldId id="295" r:id="rId19"/>
    <p:sldId id="297" r:id="rId20"/>
    <p:sldId id="298" r:id="rId21"/>
    <p:sldId id="294" r:id="rId22"/>
    <p:sldId id="296" r:id="rId23"/>
    <p:sldId id="305" r:id="rId24"/>
    <p:sldId id="300" r:id="rId25"/>
    <p:sldId id="299" r:id="rId26"/>
    <p:sldId id="271" r:id="rId27"/>
    <p:sldId id="308" r:id="rId28"/>
    <p:sldId id="272" r:id="rId29"/>
    <p:sldId id="273" r:id="rId30"/>
    <p:sldId id="274" r:id="rId31"/>
    <p:sldId id="275" r:id="rId32"/>
    <p:sldId id="276" r:id="rId33"/>
    <p:sldId id="277" r:id="rId34"/>
    <p:sldId id="279" r:id="rId35"/>
    <p:sldId id="280" r:id="rId36"/>
    <p:sldId id="281" r:id="rId37"/>
    <p:sldId id="309" r:id="rId38"/>
    <p:sldId id="310" r:id="rId39"/>
    <p:sldId id="282" r:id="rId40"/>
    <p:sldId id="283" r:id="rId41"/>
    <p:sldId id="284" r:id="rId42"/>
    <p:sldId id="285" r:id="rId43"/>
    <p:sldId id="286" r:id="rId44"/>
    <p:sldId id="287" r:id="rId45"/>
    <p:sldId id="306" r:id="rId46"/>
    <p:sldId id="293" r:id="rId47"/>
    <p:sldId id="288" r:id="rId48"/>
    <p:sldId id="291" r:id="rId49"/>
    <p:sldId id="292" r:id="rId50"/>
    <p:sldId id="289" r:id="rId51"/>
    <p:sldId id="290" r:id="rId52"/>
    <p:sldId id="311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74" autoAdjust="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F8A9A-7941-46D3-B6ED-E6E31E38B2B6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497951-68C9-4A3C-8E6F-7072427811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497951-68C9-4A3C-8E6F-707242781197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497951-68C9-4A3C-8E6F-707242781197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4000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2;&#1083;&#1077;&#1082;&#1089;&#1085;&#1076;&#1088;\Videos\Contacts\Desktop\&#1058;&#1086;&#1087;&#1086;&#1077;&#1074;&#1072;%20&#1042;.&#1052;\&#1082;&#1083;.&#1095;&#1072;&#1089;&#1099;\4%20&#1082;&#1083;\&#1076;&#1086;&#1089;&#1074;&#1080;&#1076;&#1072;&#1085;&#1080;&#1103;%20&#1096;&#1082;&#1086;&#1083;&#1072;%202019\&#1087;&#1088;&#1077;&#1079;&#1077;&#1085;&#1090;&#1072;&#1094;&#1080;&#1103;\Nachalnaya-shkola_minus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2;&#1083;&#1077;&#1082;&#1089;&#1085;&#1076;&#1088;\Videos\Contacts\Desktop\&#1058;&#1086;&#1087;&#1086;&#1077;&#1074;&#1072;%20&#1042;.&#1052;\&#1082;&#1083;.&#1095;&#1072;&#1089;&#1099;\4%20&#1082;&#1083;\&#1076;&#1086;&#1089;&#1074;&#1080;&#1076;&#1072;&#1085;&#1080;&#1103;%20&#1096;&#1082;&#1086;&#1083;&#1072;%202019\&#1087;&#1088;&#1077;&#1079;&#1077;&#1085;&#1090;&#1072;&#1094;&#1080;&#1103;\chathan-ulugbashev---kilchakovskie-melod.mp3" TargetMode="External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5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2019 год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История о том, как мы прошли первые ступеньки к знаниям.</a:t>
            </a:r>
            <a:endParaRPr lang="ru-RU" dirty="0"/>
          </a:p>
        </p:txBody>
      </p:sp>
      <p:pic>
        <p:nvPicPr>
          <p:cNvPr id="5" name="Nachalnaya-shkola_minu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С нами учились</a:t>
            </a:r>
            <a:endParaRPr lang="ru-RU" dirty="0"/>
          </a:p>
        </p:txBody>
      </p:sp>
      <p:pic>
        <p:nvPicPr>
          <p:cNvPr id="9218" name="Picture 2" descr="C:\Users\алексндр\Videos\Contacts\Desktop\фото школа\DCIM\1 класс 2014-2015гг\IMG_078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85" y="1052736"/>
            <a:ext cx="4437939" cy="4176464"/>
          </a:xfrm>
          <a:prstGeom prst="rect">
            <a:avLst/>
          </a:prstGeom>
          <a:noFill/>
        </p:spPr>
      </p:pic>
      <p:pic>
        <p:nvPicPr>
          <p:cNvPr id="9219" name="Picture 3" descr="C:\Users\алексндр\Videos\Contacts\Desktop\фото школа\DCIM\1 класс 2014-2015гг\IMG_078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2969568"/>
            <a:ext cx="5184576" cy="3888432"/>
          </a:xfrm>
          <a:prstGeom prst="rect">
            <a:avLst/>
          </a:prstGeom>
          <a:noFill/>
        </p:spPr>
      </p:pic>
      <p:pic>
        <p:nvPicPr>
          <p:cNvPr id="9220" name="Picture 4" descr="C:\Users\алексндр\Videos\Contacts\Desktop\фото школа\DCIM\1 класс 2014-2015гг\IMG_07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7" y="759908"/>
            <a:ext cx="4788024" cy="324515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95536" y="5517232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Чаптыков</a:t>
            </a:r>
            <a:r>
              <a:rPr lang="ru-RU" dirty="0" smtClean="0"/>
              <a:t> Дима</a:t>
            </a:r>
          </a:p>
          <a:p>
            <a:r>
              <a:rPr lang="ru-RU" dirty="0" err="1" smtClean="0"/>
              <a:t>Балганова</a:t>
            </a:r>
            <a:r>
              <a:rPr lang="ru-RU" dirty="0" smtClean="0"/>
              <a:t> Саша</a:t>
            </a:r>
          </a:p>
          <a:p>
            <a:r>
              <a:rPr lang="ru-RU" dirty="0" err="1" smtClean="0"/>
              <a:t>Капсаргина</a:t>
            </a:r>
            <a:r>
              <a:rPr lang="ru-RU" dirty="0" smtClean="0"/>
              <a:t> Света</a:t>
            </a:r>
            <a:endParaRPr lang="ru-RU" dirty="0"/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Куюков</a:t>
            </a:r>
            <a:r>
              <a:rPr lang="ru-RU" dirty="0" smtClean="0"/>
              <a:t> Ваня,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err="1" smtClean="0"/>
              <a:t>Кольчиковы</a:t>
            </a:r>
            <a:r>
              <a:rPr lang="ru-RU" dirty="0" smtClean="0"/>
              <a:t> Лена и Максим</a:t>
            </a:r>
            <a:endParaRPr lang="ru-RU" dirty="0"/>
          </a:p>
        </p:txBody>
      </p:sp>
      <p:pic>
        <p:nvPicPr>
          <p:cNvPr id="8" name="Picture 2" descr="C:\Users\алексндр\Videos\Contacts\Desktop\фото школа\DCIM\песня матери,библиотечный урок\IMG_13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060848"/>
            <a:ext cx="5856651" cy="4392488"/>
          </a:xfrm>
          <a:prstGeom prst="rect">
            <a:avLst/>
          </a:prstGeom>
          <a:noFill/>
        </p:spPr>
      </p:pic>
      <p:pic>
        <p:nvPicPr>
          <p:cNvPr id="10243" name="Picture 3" descr="C:\Users\алексндр\Videos\Contacts\Desktop\фото школа\DCIM\2класс\IMG_126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84784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Спортивные состязания</a:t>
            </a:r>
            <a:endParaRPr lang="ru-RU" dirty="0"/>
          </a:p>
        </p:txBody>
      </p:sp>
      <p:pic>
        <p:nvPicPr>
          <p:cNvPr id="13" name="Picture 4" descr="C:\Users\алексндр\Videos\Contacts\Desktop\18\IMG_23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Так мы добываем знания.</a:t>
            </a:r>
            <a:endParaRPr lang="ru-RU" dirty="0"/>
          </a:p>
        </p:txBody>
      </p:sp>
      <p:pic>
        <p:nvPicPr>
          <p:cNvPr id="11267" name="Picture 3" descr="C:\Users\алексндр\Videos\Contacts\Desktop\фото школа\DCIM\2класс\IMG_127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411" y="2204864"/>
            <a:ext cx="4230389" cy="3172792"/>
          </a:xfrm>
          <a:prstGeom prst="rect">
            <a:avLst/>
          </a:prstGeom>
          <a:noFill/>
        </p:spPr>
      </p:pic>
      <p:pic>
        <p:nvPicPr>
          <p:cNvPr id="11268" name="Picture 4" descr="C:\Users\алексндр\Videos\Contacts\Desktop\фото школа\DCIM\2класс\IMG_127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199" y="2204864"/>
            <a:ext cx="4230389" cy="317279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алексндр\Videos\Contacts\Desktop\фото школа\DCIM\2класс\IMG_128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359" y="-786210"/>
            <a:ext cx="8884641" cy="764421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15807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sz="2700" dirty="0" smtClean="0">
                <a:solidFill>
                  <a:srgbClr val="FFFF00"/>
                </a:solidFill>
              </a:rPr>
              <a:t>Так отдыхали на уроке</a:t>
            </a:r>
            <a:r>
              <a:rPr lang="ru-RU" dirty="0" smtClean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437926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алексндр\Videos\Contacts\Desktop\фото школа\DCIM\2класс\IMG_129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435" y="164576"/>
            <a:ext cx="8705129" cy="6528847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158072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После классного часа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уроке родного языка</a:t>
            </a:r>
            <a:endParaRPr lang="ru-RU" dirty="0"/>
          </a:p>
        </p:txBody>
      </p:sp>
      <p:pic>
        <p:nvPicPr>
          <p:cNvPr id="14338" name="Picture 2" descr="C:\Users\алексндр\Videos\Contacts\Desktop\фото школа\DCIM\2класс\IMG_129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</p:spPr>
      </p:pic>
      <p:pic>
        <p:nvPicPr>
          <p:cNvPr id="14339" name="Picture 3" descr="C:\Users\алексндр\Videos\Contacts\Desktop\фото школа\DCIM\2класс\IMG_126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5536" y="5661248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МЫ  ЗНАЕМ О «ПУТЕШЕСТВИИ  КАПЕЛЬКИ»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148064" y="5805264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 Я РАССКАЖУ ВАМ О ПТИЦАХ НАШЕГО КРАЯ.</a:t>
            </a:r>
            <a:endParaRPr lang="ru-RU" dirty="0"/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C:\Users\алексндр\Videos\Contacts\Desktop\фото школа\к 23.02\IMG_13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221088"/>
            <a:ext cx="3251855" cy="2438891"/>
          </a:xfrm>
          <a:prstGeom prst="rect">
            <a:avLst/>
          </a:prstGeom>
          <a:noFill/>
        </p:spPr>
      </p:pic>
      <p:pic>
        <p:nvPicPr>
          <p:cNvPr id="15362" name="Picture 2" descr="C:\Users\алексндр\Videos\Contacts\Desktop\фото школа\к 23.02\IMG_137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4710675" cy="353300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23 февраля</a:t>
            </a:r>
            <a:endParaRPr lang="ru-RU" dirty="0"/>
          </a:p>
        </p:txBody>
      </p:sp>
      <p:pic>
        <p:nvPicPr>
          <p:cNvPr id="15363" name="Picture 3" descr="C:\Users\алексндр\Videos\Contacts\Desktop\фото школа\к 23.02\IMG_138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8112" y="2276872"/>
            <a:ext cx="4608512" cy="345638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995936" y="593467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СТРОГОЕ ЖЮРИ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8" y="1052736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КОМАНДЫ СОРЕВНУЮТСЯ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алексндр\Videos\Contacts\Desktop\фото школа\DCIM\8марта,чыл пазы\IMG_162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21245"/>
            <a:ext cx="9087345" cy="6815510"/>
          </a:xfrm>
          <a:prstGeom prst="rect">
            <a:avLst/>
          </a:prstGeom>
          <a:noFill/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Поздравление для мам и сестёр.</a:t>
            </a:r>
            <a:endParaRPr lang="ru-RU" dirty="0"/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алексндр\Videos\Contacts\Desktop\фото школа\DCIM\песня матери,библиотечный урок\IMG_129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652120" cy="3964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«День матери!» </a:t>
            </a:r>
            <a:r>
              <a:rPr lang="ru-RU" sz="2000" dirty="0" smtClean="0"/>
              <a:t>классный час</a:t>
            </a:r>
            <a:endParaRPr lang="ru-RU" sz="2000" dirty="0"/>
          </a:p>
        </p:txBody>
      </p:sp>
      <p:pic>
        <p:nvPicPr>
          <p:cNvPr id="43011" name="Picture 3" descr="C:\Users\алексндр\Videos\Contacts\Desktop\фото школа\DCIM\песня матери,библиотечный урок\IMG_13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3915" y="2852936"/>
            <a:ext cx="5160573" cy="387043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алексндр\Videos\Contacts\Desktop\фото школа\DCIM\1 класс 2014-2015гг\IMG_078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8068"/>
            <a:ext cx="9404082" cy="6926068"/>
          </a:xfrm>
          <a:prstGeom prst="rect">
            <a:avLst/>
          </a:prstGeom>
          <a:noFill/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1259632" y="3429000"/>
            <a:ext cx="6019056" cy="3096344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Алиса достоинств полна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Трудолюбива и умна.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Очень любит медицину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Алиса достоинств полна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Трудолюбива и умна.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Очень любит медицину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Будет доктором она.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/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C:\Users\алексндр\Videos\Contacts\Desktop\фото школа\DCIM\песня матери,библиотечный урок\IMG_13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«Тун - </a:t>
            </a:r>
            <a:r>
              <a:rPr lang="ru-RU" dirty="0" err="1" smtClean="0"/>
              <a:t>пайрам</a:t>
            </a:r>
            <a:r>
              <a:rPr lang="ru-RU" dirty="0" smtClean="0"/>
              <a:t>» в нашей школе</a:t>
            </a:r>
            <a:endParaRPr lang="ru-RU" dirty="0"/>
          </a:p>
        </p:txBody>
      </p:sp>
      <p:pic>
        <p:nvPicPr>
          <p:cNvPr id="39938" name="Picture 2" descr="C:\Users\алексндр\Videos\Contacts\Desktop\фото школа\DCIM\8марта,чыл пазы\IMG_163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8632" y="1916832"/>
            <a:ext cx="4614432" cy="3460824"/>
          </a:xfrm>
          <a:prstGeom prst="rect">
            <a:avLst/>
          </a:prstGeom>
          <a:noFill/>
        </p:spPr>
      </p:pic>
      <p:pic>
        <p:nvPicPr>
          <p:cNvPr id="39939" name="Picture 3" descr="C:\Users\алексндр\Videos\Contacts\Desktop\фото школа\DCIM\8марта,чыл пазы\IMG_165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04864"/>
            <a:ext cx="4396912" cy="344152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 descr="C:\Users\алексндр\Videos\Contacts\Desktop\фото школа\DCIM\8марта,чыл пазы\IMG_1654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23" y="332656"/>
            <a:ext cx="8764049" cy="6573037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САРЫНҶЫ ХЫЗЫҶАХТАР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558924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алексндр\Videos\Contacts\Desktop\фото школа\DCIM\8марта,чыл пазы\IMG_16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2646"/>
            <a:ext cx="8496944" cy="63727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411760" y="602128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¡К¡  АЛЫП </a:t>
            </a:r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Выступление на школьном</a:t>
            </a:r>
            <a:br>
              <a:rPr lang="ru-RU" dirty="0" smtClean="0"/>
            </a:br>
            <a:r>
              <a:rPr lang="ru-RU" dirty="0" smtClean="0"/>
              <a:t> «Тун </a:t>
            </a:r>
            <a:r>
              <a:rPr lang="ru-RU" dirty="0" err="1" smtClean="0"/>
              <a:t>пайраме</a:t>
            </a:r>
            <a:r>
              <a:rPr lang="ru-RU" dirty="0" smtClean="0"/>
              <a:t>».   Калинино.</a:t>
            </a:r>
            <a:endParaRPr lang="ru-RU" dirty="0"/>
          </a:p>
        </p:txBody>
      </p:sp>
      <p:pic>
        <p:nvPicPr>
          <p:cNvPr id="46083" name="Picture 3" descr="C:\Users\алексндр\Videos\Contacts\Desktop\фото школа\DCIM\школ.тун пайрам 22.04.2017\IMG_168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268760"/>
            <a:ext cx="4788024" cy="4752528"/>
          </a:xfrm>
          <a:prstGeom prst="rect">
            <a:avLst/>
          </a:prstGeom>
          <a:noFill/>
        </p:spPr>
      </p:pic>
      <p:pic>
        <p:nvPicPr>
          <p:cNvPr id="46082" name="Picture 2" descr="C:\Users\алексндр\Videos\Contacts\Desktop\фото школа\DCIM\школ.тун пайрам 22.04.2017\IMG_168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340768"/>
            <a:ext cx="4824536" cy="460851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Калининской школе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Конкурс «</a:t>
            </a:r>
            <a:r>
              <a:rPr lang="ru-RU" dirty="0" err="1" smtClean="0"/>
              <a:t>Айтыс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5058" name="Picture 2" descr="C:\Users\алексндр\Videos\Contacts\Desktop\фото школа\DCIM\школ.тун пайрам 22.04.2017\IMG_167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35448"/>
            <a:ext cx="4040188" cy="3030141"/>
          </a:xfrm>
          <a:prstGeom prst="rect">
            <a:avLst/>
          </a:prstGeom>
          <a:noFill/>
        </p:spPr>
      </p:pic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Конкурс «Ай </a:t>
            </a:r>
            <a:r>
              <a:rPr lang="ru-RU" dirty="0" err="1" smtClean="0"/>
              <a:t>с¡лии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5060" name="Picture 4" descr="C:\Users\алексндр\Videos\Contacts\Desktop\фото школа\DCIM\школ.тун пайрам 22.04.2017\IMG_168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5025" y="2634853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Кросс в Калининской школе</a:t>
            </a:r>
            <a:endParaRPr lang="ru-RU" dirty="0"/>
          </a:p>
        </p:txBody>
      </p:sp>
      <p:pic>
        <p:nvPicPr>
          <p:cNvPr id="16386" name="Picture 2" descr="C:\Users\алексндр\Videos\Contacts\Desktop\фото школа\кросс в КСШ 16-17 уч.г\IMG_169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72816"/>
            <a:ext cx="4038600" cy="3604840"/>
          </a:xfrm>
          <a:prstGeom prst="rect">
            <a:avLst/>
          </a:prstGeom>
          <a:noFill/>
        </p:spPr>
      </p:pic>
      <p:pic>
        <p:nvPicPr>
          <p:cNvPr id="16387" name="Picture 3" descr="C:\Users\алексндр\Videos\Contacts\Desktop\фото школа\кросс в КСШ 16-17 уч.г\IMG_169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772816"/>
            <a:ext cx="4038600" cy="360484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Спортивные состязания</a:t>
            </a:r>
            <a:endParaRPr lang="ru-RU" dirty="0"/>
          </a:p>
        </p:txBody>
      </p:sp>
      <p:pic>
        <p:nvPicPr>
          <p:cNvPr id="2050" name="Picture 2" descr="C:\Users\алексндр\Videos\Contacts\Desktop\18\IMG_2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14250"/>
            <a:ext cx="8712968" cy="5195069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Экскурсия в город Абакан</a:t>
            </a:r>
            <a:endParaRPr lang="ru-RU" dirty="0"/>
          </a:p>
        </p:txBody>
      </p:sp>
      <p:pic>
        <p:nvPicPr>
          <p:cNvPr id="17411" name="Picture 3" descr="C:\Users\алексндр\Videos\Contacts\Desktop\фото школа\Мемориальн. САДЫ МЕЧТЫ\IMG_09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739" y="1052736"/>
            <a:ext cx="7635693" cy="572677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Сады мечты</a:t>
            </a:r>
            <a:endParaRPr lang="ru-RU" dirty="0"/>
          </a:p>
        </p:txBody>
      </p:sp>
      <p:pic>
        <p:nvPicPr>
          <p:cNvPr id="18435" name="Picture 3" descr="C:\Users\алексндр\Videos\Contacts\Desktop\фото школа\Мемориальн. САДЫ МЕЧТЫ\IMG_09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20472" cy="663335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лексндр\Videos\Contacts\Desktop\фото школа\DCIM\1 класс 2014-2015гг\IMG_07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169" y="0"/>
            <a:ext cx="8850831" cy="6638123"/>
          </a:xfrm>
          <a:prstGeom prst="rect">
            <a:avLst/>
          </a:prstGeom>
          <a:noFill/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r"/>
            <a:r>
              <a:rPr lang="ru-RU" dirty="0" smtClean="0">
                <a:solidFill>
                  <a:srgbClr val="FFFF00"/>
                </a:solidFill>
              </a:rPr>
              <a:t>Вика замечательная девочка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Всем спешит помочь она всегда.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Ручки нет, забыли карандаш?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Выручит, поделится.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-Но </a:t>
            </a:r>
            <a:r>
              <a:rPr lang="ru-RU" dirty="0" smtClean="0">
                <a:solidFill>
                  <a:srgbClr val="FFFF00"/>
                </a:solidFill>
              </a:rPr>
              <a:t>после урока отдашь.</a:t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алексндр\Videos\Contacts\Desktop\фото школа\Мемориальн. САДЫ МЕЧТЫ\IMG_09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357" y="0"/>
            <a:ext cx="9003845" cy="71575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Загадали желание золотой рыбке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алексндр\Videos\Contacts\Desktop\фото школа\Мемориальн. САДЫ МЕЧТЫ\IMG_09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784" y="280022"/>
            <a:ext cx="8460432" cy="62979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Пещера дракона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алексндр\Videos\Contacts\Desktop\фото школа\Мемориальн. САДЫ МЕЧТЫ\IMG_09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524" y="215643"/>
            <a:ext cx="8568952" cy="642671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«Вот бы нам такого ослика,</a:t>
            </a:r>
            <a:br>
              <a:rPr lang="ru-RU" dirty="0" smtClean="0"/>
            </a:br>
            <a:r>
              <a:rPr lang="ru-RU" dirty="0" smtClean="0"/>
              <a:t> мы б в школу пешком не ходили».</a:t>
            </a:r>
            <a:endParaRPr lang="ru-RU" dirty="0"/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Соревнование родители против детей </a:t>
            </a:r>
            <a:endParaRPr lang="ru-RU" dirty="0"/>
          </a:p>
        </p:txBody>
      </p:sp>
      <p:pic>
        <p:nvPicPr>
          <p:cNvPr id="22530" name="Picture 2" descr="C:\Users\алексндр\Videos\Contacts\Desktop\фото школа\эстафеты\IMG_184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199" y="1556792"/>
            <a:ext cx="6336704" cy="4752528"/>
          </a:xfrm>
          <a:prstGeom prst="rect">
            <a:avLst/>
          </a:prstGeom>
          <a:noFill/>
        </p:spPr>
      </p:pic>
      <p:pic>
        <p:nvPicPr>
          <p:cNvPr id="9" name="Picture 2" descr="C:\Users\алексндр\Videos\Contacts\Desktop\фото школа\эстафеты\IMG_184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61332" y="2060848"/>
            <a:ext cx="4521660" cy="345638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C:\Users\алексндр\Videos\Contacts\Desktop\фото школа\осен.каникулы 2017г.4 кл\IMG_17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348706"/>
            <a:ext cx="4038600" cy="345655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каникулах отдыхаем вместе</a:t>
            </a:r>
            <a:endParaRPr lang="ru-RU" dirty="0"/>
          </a:p>
        </p:txBody>
      </p:sp>
      <p:pic>
        <p:nvPicPr>
          <p:cNvPr id="24578" name="Picture 2" descr="C:\Users\алексндр\Videos\Contacts\Desktop\фото школа\осен.каникулы 2017г.4 кл\IMG_174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199" y="1556792"/>
            <a:ext cx="5094485" cy="382086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Скатерть - самобранка</a:t>
            </a:r>
            <a:endParaRPr lang="ru-RU" dirty="0"/>
          </a:p>
        </p:txBody>
      </p:sp>
      <p:pic>
        <p:nvPicPr>
          <p:cNvPr id="25602" name="Picture 2" descr="C:\Users\алексндр\Videos\Contacts\Desktop\фото школа\осен.каникулы 2017г.4 кл\IMG_17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594" y="980728"/>
            <a:ext cx="7296812" cy="5472609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алексндр\Videos\Contacts\Desktop\фото школа\осен.каникулы 2017г.4 кл\IMG_17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769" y="157327"/>
            <a:ext cx="8724462" cy="65433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На </a:t>
            </a:r>
            <a:r>
              <a:rPr lang="ru-RU" dirty="0" smtClean="0">
                <a:solidFill>
                  <a:srgbClr val="0070C0"/>
                </a:solidFill>
              </a:rPr>
              <a:t>десерт посетили лесной супермаркет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«Мы за чистое село!»</a:t>
            </a:r>
            <a:endParaRPr lang="ru-RU" dirty="0"/>
          </a:p>
        </p:txBody>
      </p:sp>
      <p:pic>
        <p:nvPicPr>
          <p:cNvPr id="3075" name="Picture 3" descr="C:\Users\алексндр\Videos\Contacts\Desktop\мы за чистое село\137___03\IMG_23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Пункт приёма пластиковых бутылок и макулатуры</a:t>
            </a:r>
            <a:endParaRPr lang="ru-RU" dirty="0"/>
          </a:p>
        </p:txBody>
      </p:sp>
      <p:pic>
        <p:nvPicPr>
          <p:cNvPr id="4098" name="Picture 2" descr="C:\Users\алексндр\Videos\Contacts\Desktop\мы за чистое село\137___03\IMG_23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8412427" cy="473199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Зимний поход</a:t>
            </a:r>
            <a:endParaRPr lang="ru-RU" dirty="0"/>
          </a:p>
        </p:txBody>
      </p:sp>
      <p:pic>
        <p:nvPicPr>
          <p:cNvPr id="27651" name="Picture 3" descr="C:\Users\алексндр\Videos\Contacts\Desktop\фотографии. 4 кл\зимний поход\DSC_000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</p:spPr>
      </p:pic>
      <p:pic>
        <p:nvPicPr>
          <p:cNvPr id="4" name="chathan-ulugbashev---kilchakovskie-melo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1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алексндр\Videos\Contacts\Desktop\фото школа\DCIM\1 класс 2014-2015гг\IMG_078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962" y="290971"/>
            <a:ext cx="8368076" cy="6276057"/>
          </a:xfrm>
          <a:prstGeom prst="rect">
            <a:avLst/>
          </a:prstGeom>
          <a:noFill/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В спортзале Глебу равных нет.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Он отличный легкоатлет.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Желаем мы ему побед,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Лучше всех считать, писать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И «отлично» за учёбу получать.</a:t>
            </a:r>
          </a:p>
          <a:p>
            <a:pPr algn="r"/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5" name="Picture 3" descr="C:\Users\алексндр\Videos\Contacts\Desktop\фотографии. 4 кл\зимний поход\DSC_0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621" y="291382"/>
            <a:ext cx="8378835" cy="558589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Users\алексндр\Videos\Contacts\Desktop\фотографии. 4 кл\зимний поход\DSC_00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7544" y="692696"/>
            <a:ext cx="8539596" cy="569306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Узнали новые уголки своей деревни</a:t>
            </a:r>
            <a:endParaRPr lang="ru-RU" dirty="0"/>
          </a:p>
        </p:txBody>
      </p:sp>
      <p:pic>
        <p:nvPicPr>
          <p:cNvPr id="30722" name="Picture 2" descr="C:\Users\алексндр\Videos\Contacts\Desktop\фотографии. 4 кл\зимний поход\DSC_00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8460002" cy="576064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алексндр\Videos\Contacts\Desktop\фотографии. 4 кл\весений поход\DSC_0073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03404"/>
            <a:ext cx="6192688" cy="533390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Интересно, что за этой горой?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267744" y="5949280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Весенний поход</a:t>
            </a:r>
            <a:endParaRPr lang="ru-RU" sz="2400" dirty="0"/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Вот если б было два крыла!</a:t>
            </a:r>
            <a:endParaRPr lang="ru-RU" dirty="0"/>
          </a:p>
        </p:txBody>
      </p:sp>
      <p:pic>
        <p:nvPicPr>
          <p:cNvPr id="32770" name="Picture 2" descr="C:\Users\алексндр\Videos\Contacts\Desktop\фотографии. 4 кл\весений поход\DSC_00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024" y="692696"/>
            <a:ext cx="8676456" cy="578430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 он что вправду улетел?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8130" name="Picture 2" descr="C:\Users\алексндр\Videos\Contacts\Desktop\фото школа\фотографии. 4 кл\весений поход\DSC_0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204864"/>
            <a:ext cx="3096344" cy="4428492"/>
          </a:xfrm>
          <a:prstGeom prst="rect">
            <a:avLst/>
          </a:prstGeom>
          <a:noFill/>
        </p:spPr>
      </p:pic>
      <p:pic>
        <p:nvPicPr>
          <p:cNvPr id="48132" name="Picture 4" descr="C:\Users\алексндр\Videos\Contacts\Desktop\фото школа\фотографии. 4 кл\весений поход\DSC_008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174874"/>
            <a:ext cx="3050968" cy="4278461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- Я не горюю и не устала. Я просто любуюсь красотой своей Родины.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5" name="Picture 3" descr="C:\Users\алексндр\Videos\Contacts\Desktop\фотографии. 4 кл\весений поход\DSC_008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25000" b="25000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Заголовок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8" name="Picture 6" descr="C:\Users\алексндр\Videos\Contacts\Desktop\фото школа\фотографии. 4 кл\весений поход\DSC_011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7544" y="332656"/>
            <a:ext cx="3244115" cy="4866172"/>
          </a:xfrm>
          <a:prstGeom prst="rect">
            <a:avLst/>
          </a:prstGeom>
          <a:noFill/>
        </p:spPr>
      </p:pic>
      <p:pic>
        <p:nvPicPr>
          <p:cNvPr id="33799" name="Picture 7" descr="C:\Users\алексндр\Videos\Contacts\Desktop\фото школа\фотографии. 4 кл\весений поход\DSC_015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851920" y="332656"/>
            <a:ext cx="4038600" cy="2692400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971600" y="587727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Я, наверное ,всё таки научусь летать!</a:t>
            </a:r>
            <a:endParaRPr lang="ru-RU" dirty="0"/>
          </a:p>
        </p:txBody>
      </p:sp>
      <p:pic>
        <p:nvPicPr>
          <p:cNvPr id="33800" name="Picture 8" descr="C:\Users\алексндр\Videos\Contacts\Desktop\фото школа\фотографии. 4 кл\весений поход\DSC_01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212976"/>
            <a:ext cx="4211960" cy="295232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алексндр\Videos\Contacts\Desktop\фотографии. 4 кл\весений поход\DSC_00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77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На вершине горы </a:t>
            </a:r>
            <a:r>
              <a:rPr lang="ru-RU" dirty="0" err="1" smtClean="0">
                <a:solidFill>
                  <a:srgbClr val="7030A0"/>
                </a:solidFill>
              </a:rPr>
              <a:t>Хуӌас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алексндр\Videos\Contacts\Desktop\фотографии. 4 кл\весений поход\DSC_01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2883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7030A0"/>
                </a:solidFill>
              </a:rPr>
              <a:t>Тадылығ чунӌылас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алексндр\Videos\Contacts\Desktop\фото школа\DCIM\1 класс 2014-2015гг\IMG_079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60" y="128572"/>
            <a:ext cx="8801140" cy="6600855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23528" y="4797152"/>
            <a:ext cx="6991672" cy="1452934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Рома в футбол играет.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Рома правил не нарушает.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По мячу Роман бьёт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И в ворота гол забьёт.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*Спорт – здоровье ,Рома знает,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 Но и про учёбу он не забывает.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Только, Роман обрати внимание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 на безударные гласные и знаки препинания.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 </a:t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сердце песня просится…</a:t>
            </a:r>
            <a:endParaRPr lang="ru-RU" dirty="0"/>
          </a:p>
        </p:txBody>
      </p:sp>
      <p:pic>
        <p:nvPicPr>
          <p:cNvPr id="34818" name="Picture 2" descr="C:\Users\алексндр\Videos\Contacts\Desktop\фотографии. 4 кл\весений поход\DSC_01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9532" y="1340768"/>
            <a:ext cx="6680933" cy="4453955"/>
          </a:xfrm>
          <a:prstGeom prst="rect">
            <a:avLst/>
          </a:prstGeom>
          <a:noFill/>
        </p:spPr>
      </p:pic>
      <p:pic>
        <p:nvPicPr>
          <p:cNvPr id="34819" name="Picture 3" descr="C:\Users\алексндр\Videos\Contacts\Desktop\фотографии. 4 кл\весений поход\DSC_0158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0091" y="3645024"/>
            <a:ext cx="4293909" cy="28620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6021288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Никита поёт, а Саша поддержал пляской!!!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Догонялки</a:t>
            </a:r>
            <a:endParaRPr lang="ru-RU" dirty="0"/>
          </a:p>
        </p:txBody>
      </p:sp>
      <p:pic>
        <p:nvPicPr>
          <p:cNvPr id="35842" name="Picture 2" descr="C:\Users\алексндр\Videos\Contacts\Desktop\фотографии. 4 кл\весений поход\DSC_0163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37400"/>
            <a:ext cx="7344816" cy="57206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412776"/>
            <a:ext cx="78488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У каждого есть в жизни «Берег детства»,</a:t>
            </a:r>
            <a:br>
              <a:rPr lang="ru-RU" sz="3600" dirty="0" smtClean="0"/>
            </a:br>
            <a:r>
              <a:rPr lang="ru-RU" sz="3600" dirty="0" smtClean="0"/>
              <a:t>Где море сказок и волшебных снов.</a:t>
            </a:r>
            <a:br>
              <a:rPr lang="ru-RU" sz="3600" dirty="0" smtClean="0"/>
            </a:br>
            <a:r>
              <a:rPr lang="ru-RU" sz="3600" dirty="0" smtClean="0"/>
              <a:t>На эту красоту не наглядеться…</a:t>
            </a:r>
            <a:br>
              <a:rPr lang="ru-RU" sz="3600" dirty="0" smtClean="0"/>
            </a:br>
            <a:r>
              <a:rPr lang="ru-RU" sz="3600" dirty="0" smtClean="0"/>
              <a:t>Так хочется вернуться вновь и вновь…</a:t>
            </a:r>
            <a:endParaRPr lang="ru-RU" sz="3600" dirty="0"/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лексндр\Videos\Contacts\Desktop\фото школа\DCIM\1 класс 2014-2015гг\IMG_078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8820472" cy="6602777"/>
          </a:xfrm>
          <a:prstGeom prst="rect">
            <a:avLst/>
          </a:prstGeom>
          <a:noFill/>
        </p:spPr>
      </p:pic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0" y="4437112"/>
            <a:ext cx="7278688" cy="1735088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Саша </a:t>
            </a:r>
            <a:r>
              <a:rPr lang="ru-RU" dirty="0" err="1" smtClean="0">
                <a:solidFill>
                  <a:srgbClr val="FFFF00"/>
                </a:solidFill>
              </a:rPr>
              <a:t>Султрекоа</a:t>
            </a:r>
            <a:r>
              <a:rPr lang="ru-RU" dirty="0" smtClean="0">
                <a:solidFill>
                  <a:srgbClr val="FFFF00"/>
                </a:solidFill>
              </a:rPr>
              <a:t> серьёзен и внимателен. 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Немногословен по мужски всегда. 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О чём попросят, выполнит старательно, 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Заботлив, не боится он труда. 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Немного поднажмёт на каллиграфию 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И все проблемы будут решены. 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И замечательную Саши биографию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Внесут когда – </a:t>
            </a:r>
            <a:r>
              <a:rPr lang="ru-RU" dirty="0" err="1" smtClean="0">
                <a:solidFill>
                  <a:srgbClr val="FFFF00"/>
                </a:solidFill>
              </a:rPr>
              <a:t>нибудь</a:t>
            </a:r>
            <a:r>
              <a:rPr lang="ru-RU" dirty="0" smtClean="0">
                <a:solidFill>
                  <a:srgbClr val="FFFF00"/>
                </a:solidFill>
              </a:rPr>
              <a:t> в учебники страны.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 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алексндр\Videos\Contacts\Desktop\фото школа\DCIM\1 класс 2014-2015гг\IMG_078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92480" cy="6858000"/>
          </a:xfrm>
          <a:prstGeom prst="rect">
            <a:avLst/>
          </a:prstGeom>
          <a:noFill/>
        </p:spPr>
      </p:pic>
      <p:sp>
        <p:nvSpPr>
          <p:cNvPr id="10" name="Rectangle 1"/>
          <p:cNvSpPr>
            <a:spLocks noGrp="1" noChangeArrowheads="1"/>
          </p:cNvSpPr>
          <p:nvPr>
            <p:ph type="body" sz="half" idx="2"/>
          </p:nvPr>
        </p:nvSpPr>
        <p:spPr bwMode="auto">
          <a:xfrm>
            <a:off x="0" y="5077272"/>
            <a:ext cx="492186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Карачаков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Никита непоседа,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Поддержать он умеет беседу.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любую тему может очень долго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Говорить он просто без умолку!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как стихи замечательно читает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 этом весь класс наш знает.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лексндр\Videos\Contacts\Desktop\фото школа\DCIM\1 класс 2014-2015гг\IMG_078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2756" y="0"/>
            <a:ext cx="9426756" cy="7070067"/>
          </a:xfrm>
          <a:prstGeom prst="rect">
            <a:avLst/>
          </a:prstGeom>
          <a:noFill/>
        </p:spPr>
      </p:pic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0" y="5367338"/>
            <a:ext cx="7278688" cy="804862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У Захара талантов много, 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Пусть будет светлою дорога!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От души тебе желаю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В 5 классе отличником стать.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И свою землю добром прославлять.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 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алексндр\Videos\Contacts\Desktop\фото школа\DCIM\1 класс 2014-2015гг\IMG_080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51520" y="4797152"/>
            <a:ext cx="7027168" cy="1375048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Наша Эллочка умна,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Добротой наделена.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Верим, что только «4» и «5»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Будут тетрадки её заполнять.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Из любого положенья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Выход ты всегда найдёшь,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Фантазировать ты любишь,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Никогда не пропадёшь.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 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357</Words>
  <Application>Microsoft Office PowerPoint</Application>
  <PresentationFormat>Экран (4:3)</PresentationFormat>
  <Paragraphs>85</Paragraphs>
  <Slides>52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Тема Office</vt:lpstr>
      <vt:lpstr>2019 год</vt:lpstr>
      <vt:lpstr>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 нами учились</vt:lpstr>
      <vt:lpstr>Куюков Ваня,  Кольчиковы Лена и Максим</vt:lpstr>
      <vt:lpstr>Спортивные состязания</vt:lpstr>
      <vt:lpstr>Так мы добываем знания.</vt:lpstr>
      <vt:lpstr>     Так отдыхали на уроке.</vt:lpstr>
      <vt:lpstr>После классного часа.</vt:lpstr>
      <vt:lpstr>На уроке родного языка</vt:lpstr>
      <vt:lpstr>23 февраля</vt:lpstr>
      <vt:lpstr>Поздравление для мам и сестёр.</vt:lpstr>
      <vt:lpstr>«День матери!» классный час</vt:lpstr>
      <vt:lpstr>Слайд 20</vt:lpstr>
      <vt:lpstr>«Тун - пайрам» в нашей школе</vt:lpstr>
      <vt:lpstr>САРЫНҶЫ ХЫЗЫҶАХТАР</vt:lpstr>
      <vt:lpstr>Слайд 23</vt:lpstr>
      <vt:lpstr>Выступление на школьном  «Тун пайраме».   Калинино.</vt:lpstr>
      <vt:lpstr>В Калининской школе</vt:lpstr>
      <vt:lpstr>Кросс в Калининской школе</vt:lpstr>
      <vt:lpstr>Спортивные состязания</vt:lpstr>
      <vt:lpstr>Экскурсия в город Абакан</vt:lpstr>
      <vt:lpstr>Сады мечты</vt:lpstr>
      <vt:lpstr>Загадали желание золотой рыбке</vt:lpstr>
      <vt:lpstr>Пещера дракона</vt:lpstr>
      <vt:lpstr>«Вот бы нам такого ослика,  мы б в школу пешком не ходили».</vt:lpstr>
      <vt:lpstr>Соревнование родители против детей </vt:lpstr>
      <vt:lpstr>На каникулах отдыхаем вместе</vt:lpstr>
      <vt:lpstr>Скатерть - самобранка</vt:lpstr>
      <vt:lpstr>  На десерт посетили лесной супермаркет</vt:lpstr>
      <vt:lpstr>Акция «Мы за чистое село!»</vt:lpstr>
      <vt:lpstr>Пункт приёма пластиковых бутылок и макулатуры</vt:lpstr>
      <vt:lpstr>Зимний поход</vt:lpstr>
      <vt:lpstr>Слайд 40</vt:lpstr>
      <vt:lpstr>Слайд 41</vt:lpstr>
      <vt:lpstr>Узнали новые уголки своей деревни</vt:lpstr>
      <vt:lpstr>Интересно, что за этой горой?</vt:lpstr>
      <vt:lpstr>Вот если б было два крыла!</vt:lpstr>
      <vt:lpstr>Слайд 45</vt:lpstr>
      <vt:lpstr>- Я не горюю и не устала. Я просто любуюсь красотой своей Родины.</vt:lpstr>
      <vt:lpstr>Слайд 47</vt:lpstr>
      <vt:lpstr>На вершине горы Хуӌас</vt:lpstr>
      <vt:lpstr>Тадылығ чунӌылас</vt:lpstr>
      <vt:lpstr>В сердце песня просится…</vt:lpstr>
      <vt:lpstr>Догонялки</vt:lpstr>
      <vt:lpstr>Слайд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алексндр</dc:creator>
  <cp:lastModifiedBy>алексндр</cp:lastModifiedBy>
  <cp:revision>55</cp:revision>
  <dcterms:created xsi:type="dcterms:W3CDTF">2018-05-25T08:38:30Z</dcterms:created>
  <dcterms:modified xsi:type="dcterms:W3CDTF">2022-04-06T14:36:03Z</dcterms:modified>
</cp:coreProperties>
</file>