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63" r:id="rId6"/>
    <p:sldId id="274" r:id="rId7"/>
    <p:sldId id="265" r:id="rId8"/>
    <p:sldId id="262" r:id="rId9"/>
    <p:sldId id="266" r:id="rId10"/>
    <p:sldId id="268" r:id="rId11"/>
    <p:sldId id="267" r:id="rId12"/>
    <p:sldId id="269" r:id="rId13"/>
    <p:sldId id="270" r:id="rId14"/>
    <p:sldId id="264" r:id="rId15"/>
    <p:sldId id="272" r:id="rId16"/>
    <p:sldId id="273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us-oge.sdamgia.ru/test?id=4918731&amp;nt=True&amp;pub=False&amp;print=true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neznaika.info/oge/rus_oge/" TargetMode="External"/><Relationship Id="rId4" Type="http://schemas.openxmlformats.org/officeDocument/2006/relationships/hyperlink" Target="https://rustutors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2505385/ffe296b8-0641-48bc-96f7-e42142eb8a2d/s1200?webp=false"/>
          <p:cNvPicPr>
            <a:picLocks noChangeAspect="1" noChangeArrowheads="1"/>
          </p:cNvPicPr>
          <p:nvPr/>
        </p:nvPicPr>
        <p:blipFill>
          <a:blip r:embed="rId2" cstate="print"/>
          <a:srcRect l="1183" r="3273"/>
          <a:stretch>
            <a:fillRect/>
          </a:stretch>
        </p:blipFill>
        <p:spPr bwMode="auto">
          <a:xfrm>
            <a:off x="-684584" y="0"/>
            <a:ext cx="982858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Для жизни, а не для школы учимся мы.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 </a:t>
            </a:r>
            <a:r>
              <a:rPr lang="ru-RU" b="1" dirty="0" smtClean="0">
                <a:solidFill>
                  <a:schemeClr val="tx1"/>
                </a:solidFill>
              </a:rPr>
              <a:t>Сенека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25658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РОСИСТЫЙ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написание безударной чередующейся гласной в корне зависит от ударения.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ПОКОСИЛ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(траву) – написание чередующейся гласной в корне зависит последующего суффикса А.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ПРИМЕРЯТЬ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(костюм)- написание безударной чередующейся гласной в корне слова объясняется отсутствием суффикса –А-.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ВЫДЕРНУЛ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написание безударной чередующейся гласной в корне слова объясняется отсутствием суффикса –А-.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616624"/>
          </a:xfrm>
        </p:spPr>
        <p:txBody>
          <a:bodyPr>
            <a:normAutofit/>
          </a:bodyPr>
          <a:lstStyle/>
          <a:p>
            <a:pPr lvl="0"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2.Слова с другим корнем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ГОРБАТЫЙ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-   написание безударной чередующейся гласной в корне –ГОР- зависит от ударения.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ГОРИЗОНТ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написание безударной чередующейся гласной в корне –ГОР- зависит от ударения.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РАСТЕРЕТЬ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в корне –РАСТ- с безударной чередующейся гласной пишется А, так как дальше следует сочетание СТ.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ТЕРРИТОРИЯ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написание безударной чередующейся гласной в корне зависит от последующего суффикса А.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12068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/>
              <a:t> « Верю \ не верю» (+\-) .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ПРОДАВЕЦ — написание безударной гласной в корне слова проверяется подбором однокоренного слова, в котором эта гласная находится в ударном слоге.</a:t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БЛЕСТИТ — написание безударной чередующейся гласной в корне зависит от последующих согласных.</a:t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3. ВЕТЕРАН — в корне слова пишутся непроверяемые безударные гласные.</a:t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4. ВЫРАСТАТЬ — написание безударной чередующейся гласной в корне зависит от суффикса -А-.</a:t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5. ЗАБЛИСТАЛ — написание безударной чередующейся гласной в корне слова определяется сочетанием последующих согласных СТ.</a:t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6. КАСАТЬСЯ — написание безударной чередующейся гласной в корне определяется наличием суффикса -А-.</a:t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7. РАСТАЩИТЬ (в разные стороны) — в корне слова с безударной чередующейся гласной перед -СТ пишется буква А.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5688632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«СЕКРЕТИКИ»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1.ЗДОРОВЬЕ - в приставке пишется буква 3, так как корень начинается со звонкого согласного.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2.БЕЗБРЕЖНЫЙ (океан) - на конце приставки перед буквой, обозначающей глухой согласный звук, пишется буква З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3.ЗАКОЛОЧЕНО (досками) — в суффиксе краткого прилагательного пишется -Н-.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4.(девушка) ВЕТРЕНА — в суффиксах кратких причастий пишется -Н-.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5.МУЖЕСТВЕННО (поступить) — в суффиксах наречий пишется -НН-.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6.(работать) НЕ БУДУ — с приставкой НЕ- глаголы всегда пишутся раздельно.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7. Не ДОЛЖЕН ((денег) - НЕ пишется раздельно с прилагательными, употребляющимися только в краткой форме.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256584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8.НЕ надеясь (на успех) — НЕ с глаголом пишется раздельно.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9.(думает) ПО-ДРУГОМУ — наречия с приставкой ПО- всегда пишутся через дефис.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10.СТЕРЕЧЬ (дом) — на конце неопределённой формы глагола буква Ь пишется для обозначения мягкости предшествующего согласного.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11.ОБЪЕКТИВНО (рассуждать) – буква Ъ пишется после приставки на согласную перед гласными Е,Ё,Ю,Я,И.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12.(детский) ПЛАЧ — в форме мужского рода имени существительного 1-го склонения после шипящего буква Ь не пишется.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692696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«СЕКРЕТИКИ»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256584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13.(дом) СТРОЯЩИЙСЯ — в причастии, образованном от глагола I спряжения, пишется суффикс -ЯЩ-.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14.ДЕРЖАЩИЙ — в суффиксе действительного причастия прошедшего времени пишется буква А, потому что причастие образовано от глагола II спряжения держать.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15.МЫШОНОК – в окончаниях имен существительных по ударением пишется буква О.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16.Жёлтая АКАЦИЯ - после Ц пишем И, так как это словарное слово.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764704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«СЕКРЕТИКИ»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25658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Спасибо за внимание.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256584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Использованные ресурсы: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Русский язык. 9 класс. ОГЭ 2020/ Л.И.Мальцева, П.И.Нелин, Н.М.Смеречинская. – Ростов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/Д. : Издатель Мальцев Д.А., М.: Народное образование, 2020.-400с.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-Русский язык. Подготовка к ОГЭ -2020.9-й класс: учебно-методическое пособие/ Сенина Н.А., Андреева С.В. и др.: под ред. Н.А.Сениной.- Ростов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/Д. : Легион , 2019.-416с.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https://rus-oge.sdamgia.ru/test?id=4918731&amp;nt=True&amp;pub=False&amp;print=true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https://rustutors.ru/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https://neznaika.info/oge/rus_oge/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25658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Орфографический практикум по подготовке к ОГЭ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русскому языку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(Задание 5)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904656"/>
          </a:xfrm>
        </p:spPr>
        <p:txBody>
          <a:bodyPr>
            <a:normAutofit/>
          </a:bodyPr>
          <a:lstStyle/>
          <a:p>
            <a:pPr algn="l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Орфографический анализ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Укажите варианты ответов, в которых дано верное объяснение написания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выделенного слова. Запишите номера этих ответов.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РАСЦЕНИВАТЬ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конце приставки перед буквой,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обозначающей глухой согласный звук, пишется буква С.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ПОДВЕДЕНЫ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(итоги) – в краткой форме имени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прилагательного пишется столько же Н, сколько и в полной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форме этого прилагательного.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РАССТИЛАТЬСЯ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написание безударной чередующейся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гласной в корне слова зависит от его лексического значения.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4) (решил много)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форме множественного числа имени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существительного 3-го склонения после шипящего буква Ь не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пишется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5) (говорил)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ПО-АНГЛИЙСКИ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наречие пишется через дефис,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потому что оно образовано от основы имени прилагательного при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помощи приставки ПО- и суффикса -И.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Ответ: ___________________________.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048672"/>
          </a:xfrm>
        </p:spPr>
        <p:txBody>
          <a:bodyPr>
            <a:noAutofit/>
          </a:bodyPr>
          <a:lstStyle/>
          <a:p>
            <a:pPr algn="l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Алгоритм работы.</a:t>
            </a:r>
            <a:br>
              <a:rPr lang="ru-RU" sz="2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• Обратите внимание на то, что в словах нет пропущенных орфограмм. Это значит, что важно предварительно разобрать слово по составу и/или определить часть речи. 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• Определяем часть речи каждого слова и делим слова на морфемы (приставки, корни, суффиксы, окончания)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• Внимательно читаем правило, данное после слова. 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• Если написание зависит от части слова (например, гласные в корне, правописание приставок), то соотносим написанное правило с необходимой частью данного слова.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• Если написание слова зависит от части речи, то вспоминаем общее правило для необходимой части речи, соотносим с правилом, с данным в задании. 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• Внимательно читаем формулировку задания и объяснение написания каждого слова. Иногда ошибка кроется в том, что слово отнесено не к той части речи или же, к примеру, не к тому склонению, следовательно и само правило не может работать.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976664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1.Правописание корней.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Правописание приставок.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3.-Н- и –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в различных частях речи.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4.Не с различными частями речи.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5.Слитное, дефисное, раздельное написание слов различных частей  речи.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6.Употребление мягкого и твердого знаков.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7.Правописание личных окончаний глаголов и суффиксов причастий.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8.Употребление гласных букв О/Е (Ё) после шипящих и Ц.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9.Правописание суффиксов различных частей речи (кроме -Н-/-НН-).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10.Гласные после шипящих и Ц.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9766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1.Вставить пропущенные буквы, обозначить орфограммы.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Изл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...гать содержание,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отл...жить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сторону,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соб...рать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цветы,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бл...стать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к...рн...вале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оп...реться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 плеч...,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изл...гать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материал,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р...стовщик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выр...стил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красивое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р...стение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в..н..грет,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сг...реть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работе,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отр...сль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производства,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пл...ванье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матраце,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з...ревать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реке,  п..л..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садник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благотв...рительный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концерт,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безотл...гательный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от...езд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12068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«Правописание корней»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1.Вставить пропущенные буквы, обозначить орфограммы.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Излагать содержание,  отложить в сторону, собирать цветы, блистать на карнавале, опереться о плечо, излагать материал, ростовщик вырастил красивое растение,  винегрет, сгореть на работе,  отрасль производства, плаванье на матраце,  зоревать на реке,  палисадник, благотворительный концерт,  безотлагательный отъезд.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1206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2.Игра «Третий лишний»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500" dirty="0" smtClean="0"/>
              <a:t>1. -РАЗБ..РЕТ</a:t>
            </a:r>
            <a:br>
              <a:rPr lang="ru-RU" sz="2500" dirty="0" smtClean="0"/>
            </a:br>
            <a:r>
              <a:rPr lang="ru-RU" sz="2500" dirty="0" smtClean="0"/>
              <a:t>- СОБ..РАЕТ </a:t>
            </a:r>
            <a:br>
              <a:rPr lang="ru-RU" sz="2500" dirty="0" smtClean="0"/>
            </a:br>
            <a:r>
              <a:rPr lang="ru-RU" sz="2500" dirty="0" smtClean="0"/>
              <a:t>-ИЗБ..РАТЕЛЬ</a:t>
            </a:r>
            <a:br>
              <a:rPr lang="ru-RU" sz="2500" dirty="0" smtClean="0"/>
            </a:br>
            <a:r>
              <a:rPr lang="ru-RU" sz="2500" b="1" dirty="0" smtClean="0"/>
              <a:t> </a:t>
            </a: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500" dirty="0" smtClean="0"/>
              <a:t>2.-ПРИМ..РЕНИЕ ВРАГОВ </a:t>
            </a:r>
            <a:br>
              <a:rPr lang="ru-RU" sz="2500" dirty="0" smtClean="0"/>
            </a:br>
            <a:r>
              <a:rPr lang="ru-RU" sz="2500" dirty="0" smtClean="0"/>
              <a:t>-УМ..РАТЬ ОТ СТРАХА </a:t>
            </a:r>
            <a:br>
              <a:rPr lang="ru-RU" sz="2500" dirty="0" smtClean="0"/>
            </a:br>
            <a:r>
              <a:rPr lang="ru-RU" sz="2500" dirty="0" smtClean="0"/>
              <a:t>-ЗАМ..РЕТЬ НЕОЖИДАННО </a:t>
            </a:r>
            <a:br>
              <a:rPr lang="ru-RU" sz="2500" dirty="0" smtClean="0"/>
            </a:b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500" dirty="0" smtClean="0"/>
              <a:t>3.-Р..СТУЩИЙ</a:t>
            </a:r>
            <a:br>
              <a:rPr lang="ru-RU" sz="2500" dirty="0" smtClean="0"/>
            </a:br>
            <a:r>
              <a:rPr lang="ru-RU" sz="2500" dirty="0" smtClean="0"/>
              <a:t>-ПРОР..СТАЮЩИЙ</a:t>
            </a:r>
            <a:br>
              <a:rPr lang="ru-RU" sz="2500" dirty="0" smtClean="0"/>
            </a:br>
            <a:r>
              <a:rPr lang="ru-RU" sz="2500" dirty="0" smtClean="0"/>
              <a:t>-ПР..СТЕЙШИЙ</a:t>
            </a:r>
            <a:br>
              <a:rPr lang="ru-RU" sz="2500" dirty="0" smtClean="0"/>
            </a:br>
            <a:r>
              <a:rPr lang="ru-RU" sz="2500" dirty="0" smtClean="0"/>
              <a:t> 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portal.iv-edu.ru/dep/mouokin/kineshma_school19/DocLib2/2019/%D0%9A%D0%B0%D1%80%D1%82.%20%D0%9E%D0%93%D0%AD%2020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048" y="0"/>
            <a:ext cx="2996952" cy="19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256584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3. «Ловушки»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1.Омонимичные  корни с проверяемой/непроверяемой гласной .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гар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-/ -гор-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гор/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евать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(горе)  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гор/истый  (горы)                      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гор/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ючие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слёзы (горькие)          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-клан-/-клон-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  клон/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ировать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клон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раст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- / -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ращ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- /-рос-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           рос/истый (росы)            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рас/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ист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(раса)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кас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- /-кос-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                                кос/ой (косо)                              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кос/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арь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(косит)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94</Words>
  <Application>Microsoft Office PowerPoint</Application>
  <PresentationFormat>Экран (4:3)</PresentationFormat>
  <Paragraphs>20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Для жизни, а не для школы учимся мы.</vt:lpstr>
      <vt:lpstr>Орфографический практикум по подготовке к ОГЭ  по русскому языку (Задание 5)  </vt:lpstr>
      <vt:lpstr>Орфографический анализ. Укажите варианты ответов, в которых дано верное объяснение написания выделенного слова. Запишите номера этих ответов. 1) РАСЦЕНИВАТЬ – на конце приставки перед буквой, обозначающей глухой согласный звук, пишется буква С. 2) ПОДВЕДЕНЫ (итоги) – в краткой форме имени прилагательного пишется столько же Н, сколько и в полной форме этого прилагательного. 3) РАССТИЛАТЬСЯ – написание безударной чередующейся гласной в корне слова зависит от его лексического значения. 4) (решил много) ЗАДАЧ – в форме множественного числа имени существительного 3-го склонения после шипящего буква Ь не пишется. 5) (говорил) ПО-АНГЛИЙСКИ – наречие пишется через дефис, потому что оно образовано от основы имени прилагательного при помощи приставки ПО- и суффикса -И. Ответ: ___________________________. </vt:lpstr>
      <vt:lpstr>Алгоритм работы.  • Обратите внимание на то, что в словах нет пропущенных орфограмм. Это значит, что важно предварительно разобрать слово по составу и/или определить часть речи.  • Определяем часть речи каждого слова и делим слова на морфемы (приставки, корни, суффиксы, окончания)  • Внимательно читаем правило, данное после слова.  • Если написание зависит от части слова (например, гласные в корне, правописание приставок), то соотносим написанное правило с необходимой частью данного слова. • Если написание слова зависит от части речи, то вспоминаем общее правило для необходимой части речи, соотносим с правилом, с данным в задании.  • Внимательно читаем формулировку задания и объяснение написания каждого слова. Иногда ошибка кроется в том, что слово отнесено не к той части речи или же, к примеру, не к тому склонению, следовательно и само правило не может работать.  </vt:lpstr>
      <vt:lpstr>1.Правописание корней. 2. Правописание приставок.  3.-Н- и –нн- в различных частях речи.  4.Не с различными частями речи.  5.Слитное, дефисное, раздельное написание слов различных частей  речи.  6.Употребление мягкого и твердого знаков.  7.Правописание личных окончаний глаголов и суффиксов причастий.  8.Употребление гласных букв О/Е (Ё) после шипящих и Ц.  9.Правописание суффиксов различных частей речи (кроме -Н-/-НН-). 10.Гласные после шипящих и Ц. </vt:lpstr>
      <vt:lpstr>1.Вставить пропущенные буквы, обозначить орфограммы.  Изл...гать содержание,  отл...жить в сторону, соб...рать цветы, бл...стать на к...рн...вале, оп...реться о плеч..., изл...гать материал, р...стовщик выр...стил красивое р...стение,  в..н..грет, сг...реть на работе,  отр...сль производства, пл...ванье на матраце,  з...ревать на реке,  п..л..садник, благотв...рительный концерт,  безотл...гательный от...езд.  </vt:lpstr>
      <vt:lpstr>«Правописание корней»   1.Вставить пропущенные буквы, обозначить орфограммы.  Излагать содержание,  отложить в сторону, собирать цветы, блистать на карнавале, опереться о плечо, излагать материал, ростовщик вырастил красивое растение,  винегрет, сгореть на работе,  отрасль производства, плаванье на матраце,  зоревать на реке,  палисадник, благотворительный концерт,  безотлагательный отъезд. </vt:lpstr>
      <vt:lpstr>  2.Игра «Третий лишний»  1. -РАЗБ..РЕТ - СОБ..РАЕТ  -ИЗБ..РАТЕЛЬ   2.-ПРИМ..РЕНИЕ ВРАГОВ  -УМ..РАТЬ ОТ СТРАХА  -ЗАМ..РЕТЬ НЕОЖИДАННО   3.-Р..СТУЩИЙ -ПРОР..СТАЮЩИЙ -ПР..СТЕЙШИЙ  </vt:lpstr>
      <vt:lpstr>3. «Ловушки» 1.Омонимичные  корни с проверяемой/непроверяемой гласной .   -гар-/ -гор- гор/евать (горе)     гор/истый  (горы)                        гор/ючие слёзы (горькие)              -клан-/-клон-   клон/ировать (клон)  -раст- / -ращ- /-рос-              рос/истый (росы)              рас/ист (раса)  -кас- /-кос-                                   кос/ой (косо)                                 кос/арь (косит)  </vt:lpstr>
      <vt:lpstr>РОСИСТЫЙ- написание безударной чередующейся гласной в корне зависит от ударения.  ПОКОСИЛ (траву) – написание чередующейся гласной в корне зависит последующего суффикса А.   ПРИМЕРЯТЬ (костюм)- написание безударной чередующейся гласной в корне слова объясняется отсутствием суффикса –А-. ВЫДЕРНУЛ - написание безударной чередующейся гласной в корне слова объясняется отсутствием суффикса –А-.  </vt:lpstr>
      <vt:lpstr>2.Слова с другим корнем  ГОРБАТЫЙ  -   написание безударной чередующейся гласной в корне –ГОР- зависит от ударения.   ГОРИЗОНТ - написание безударной чередующейся гласной в корне –ГОР- зависит от ударения. РАСТЕРЕТЬ – в корне –РАСТ- с безударной чередующейся гласной пишется А, так как дальше следует сочетание СТ. ТЕРРИТОРИЯ- написание безударной чередующейся гласной в корне зависит от последующего суффикса А.   </vt:lpstr>
      <vt:lpstr> « Верю \ не верю» (+\-) .  1. ПРОДАВЕЦ — написание безударной гласной в корне слова проверяется подбором однокоренного слова, в котором эта гласная находится в ударном слоге. 2. БЛЕСТИТ — написание безударной чередующейся гласной в корне зависит от последующих согласных. 3. ВЕТЕРАН — в корне слова пишутся непроверяемые безударные гласные. 4. ВЫРАСТАТЬ — написание безударной чередующейся гласной в корне зависит от суффикса -А-. 5. ЗАБЛИСТАЛ — написание безударной чередующейся гласной в корне слова определяется сочетанием последующих согласных СТ. 6. КАСАТЬСЯ — написание безударной чередующейся гласной в корне определяется наличием суффикса -А-. 7. РАСТАЩИТЬ (в разные стороны) — в корне слова с безударной чередующейся гласной перед -СТ пишется буква А.</vt:lpstr>
      <vt:lpstr>«СЕКРЕТИКИ»   1.ЗДОРОВЬЕ - в приставке пишется буква 3, так как корень начинается со звонкого согласного. 2.БЕЗБРЕЖНЫЙ (океан) - на конце приставки перед буквой, обозначающей глухой согласный звук, пишется буква З 3.ЗАКОЛОЧЕНО (досками) — в суффиксе краткого прилагательного пишется -Н-. 4.(девушка) ВЕТРЕНА — в суффиксах кратких причастий пишется -Н-. 5.МУЖЕСТВЕННО (поступить) — в суффиксах наречий пишется -НН-. 6.(работать) НЕ БУДУ — с приставкой НЕ- глаголы всегда пишутся раздельно. 7. Не ДОЛЖЕН ((денег) - НЕ пишется раздельно с прилагательными, употребляющимися только в краткой форме.  </vt:lpstr>
      <vt:lpstr>8.НЕ надеясь (на успех) — НЕ с глаголом пишется раздельно. 9.(думает) ПО-ДРУГОМУ — наречия с приставкой ПО- всегда пишутся через дефис. 10.СТЕРЕЧЬ (дом) — на конце неопределённой формы глагола буква Ь пишется для обозначения мягкости предшествующего согласного. 11.ОБЪЕКТИВНО (рассуждать) – буква Ъ пишется после приставки на согласную перед гласными Е,Ё,Ю,Я,И. 12.(детский) ПЛАЧ — в форме мужского рода имени существительного 1-го склонения после шипящего буква Ь не пишется. </vt:lpstr>
      <vt:lpstr>13.(дом) СТРОЯЩИЙСЯ — в причастии, образованном от глагола I спряжения, пишется суффикс -ЯЩ-. 14.ДЕРЖАЩИЙ — в суффиксе действительного причастия прошедшего времени пишется буква А, потому что причастие образовано от глагола II спряжения держать. 15.МЫШОНОК – в окончаниях имен существительных по ударением пишется буква О. 16.Жёлтая АКАЦИЯ - после Ц пишем И, так как это словарное слово. </vt:lpstr>
      <vt:lpstr>Спасибо за внимание. </vt:lpstr>
      <vt:lpstr>Использованные ресурсы:  -Русский язык. 9 класс. ОГЭ 2020/ Л.И.Мальцева, П.И.Нелин, Н.М.Смеречинская. – Ростов н/Д. : Издатель Мальцев Д.А., М.: Народное образование, 2020.-400с. -Русский язык. Подготовка к ОГЭ -2020.9-й класс: учебно-методическое пособие/ Сенина Н.А., Андреева С.В. и др.: под ред. Н.А.Сениной.- Ростов н/Д. : Легион , 2019.-416с. -https://rus-oge.sdamgia.ru/test?id=4918731&amp;nt=True&amp;pub=False&amp;print=true -https://rustutors.ru/ -https://neznaika.info/oge/rus_oge/  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Для жизни, а не для школы учимся мы.</dc:title>
  <dc:creator>user</dc:creator>
  <cp:lastModifiedBy>Пользователь</cp:lastModifiedBy>
  <cp:revision>11</cp:revision>
  <dcterms:created xsi:type="dcterms:W3CDTF">2020-02-26T21:11:21Z</dcterms:created>
  <dcterms:modified xsi:type="dcterms:W3CDTF">2023-02-02T13:20:08Z</dcterms:modified>
</cp:coreProperties>
</file>