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617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Animals of Russia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C:\Users\Коля\Desktop\afo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37206">
            <a:off x="192739" y="3296666"/>
            <a:ext cx="2411705" cy="13584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5" name="Picture 2" descr="C:\Users\Коля\Desktop\eag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51808">
            <a:off x="299100" y="1362945"/>
            <a:ext cx="2702752" cy="1423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2" descr="C:\Users\Коля\Desktop\wol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89905">
            <a:off x="6128930" y="1203584"/>
            <a:ext cx="2817496" cy="141449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" name="Picture 2" descr="C:\Users\Коля\Desktop\pik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2032" y="1340768"/>
            <a:ext cx="2559936" cy="14419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Picture 2" descr="C:\Users\Коля\Desktop\fo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109569"/>
            <a:ext cx="2952328" cy="16629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2" descr="C:\Users\Коля\Desktop\bea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899298"/>
            <a:ext cx="2952328" cy="17537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2" descr="C:\Users\Коля\Desktop\amu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7" y="4941169"/>
            <a:ext cx="3096341" cy="17458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1" name="Picture 2" descr="C:\Users\Коля\Desktop\ezh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64006">
            <a:off x="6362341" y="3275559"/>
            <a:ext cx="2622548" cy="14262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Animals of Russia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C:\Users\Коля\Desktop\afo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37206">
            <a:off x="192739" y="3296666"/>
            <a:ext cx="2411705" cy="13584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5" name="Picture 2" descr="C:\Users\Коля\Desktop\eag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51808">
            <a:off x="299100" y="1362945"/>
            <a:ext cx="2702752" cy="1423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2" descr="C:\Users\Коля\Desktop\wol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89905">
            <a:off x="6128930" y="1203584"/>
            <a:ext cx="2817496" cy="141449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" name="Picture 2" descr="C:\Users\Коля\Desktop\pik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2032" y="1340768"/>
            <a:ext cx="2559936" cy="14419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Picture 2" descr="C:\Users\Коля\Desktop\fo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109569"/>
            <a:ext cx="2952328" cy="16629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2" descr="C:\Users\Коля\Desktop\bea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899298"/>
            <a:ext cx="2952328" cy="17537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2" descr="C:\Users\Коля\Desktop\amu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7" y="4941169"/>
            <a:ext cx="3096341" cy="17458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1" name="Picture 2" descr="C:\Users\Коля\Desktop\ezh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64006">
            <a:off x="6362341" y="3275559"/>
            <a:ext cx="2622548" cy="14262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7"/>
            <a:ext cx="7958166" cy="1703681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Animals of Russia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7848872" cy="532859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Brown </a:t>
            </a:r>
            <a:r>
              <a:rPr lang="en-US" sz="40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bears</a:t>
            </a:r>
            <a:r>
              <a:rPr lang="ru-RU" sz="40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are omnivores. 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They also eat 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rabbits,</a:t>
            </a:r>
            <a:r>
              <a:rPr lang="ru-RU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insects,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bird eggs, fish</a:t>
            </a:r>
            <a:r>
              <a:rPr lang="ru-RU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l"/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mushrooms and 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berries.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оля\Desktop\be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132856"/>
            <a:ext cx="4848852" cy="2880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Amur Leopard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Amur leopard is a leopard subspecies native to </a:t>
            </a:r>
            <a:r>
              <a:rPr lang="en-US" sz="3600" dirty="0" err="1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Primorsky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Krai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and northern China.</a:t>
            </a:r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It is one of the rarest cats on Earth.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Коля\Desktop\am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2537" y="3068960"/>
            <a:ext cx="6130196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Hedgehog</a:t>
            </a:r>
            <a:r>
              <a:rPr lang="en-US" b="1" dirty="0" smtClean="0">
                <a:solidFill>
                  <a:srgbClr val="061135"/>
                </a:solidFill>
                <a:latin typeface="PT Sans"/>
              </a:rPr>
              <a:t/>
            </a:r>
            <a:br>
              <a:rPr lang="en-US" b="1" dirty="0" smtClean="0">
                <a:solidFill>
                  <a:srgbClr val="061135"/>
                </a:solidFill>
                <a:latin typeface="PT San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1"/>
            <a:ext cx="8517632" cy="4320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hedgehog is a small 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mammal. It has </a:t>
            </a:r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lot </a:t>
            </a:r>
            <a:endParaRPr lang="ru-RU" sz="3600" b="1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of spines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 on its back.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Hedgehogs eat insects,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snails, frogs, snakes, 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bird eggs, mushrooms and berries</a:t>
            </a:r>
            <a:r>
              <a:rPr lang="ru-RU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Коля\Desktop\e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9498" y="1196752"/>
            <a:ext cx="4514502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Fox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230425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fox is a small carnivore. They hunt and eat mostly rabbits and rodents (rats and mice). They may also eat birds' eggs, and even fruit and berries.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Коля\Desktop\f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0319" y="3284984"/>
            <a:ext cx="6343398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Pike</a:t>
            </a:r>
            <a:r>
              <a:rPr lang="en-US" b="1" dirty="0" smtClean="0">
                <a:solidFill>
                  <a:srgbClr val="061135"/>
                </a:solidFill>
                <a:latin typeface="PT Sans"/>
              </a:rPr>
              <a:t/>
            </a:r>
            <a:br>
              <a:rPr lang="en-US" b="1" dirty="0" smtClean="0">
                <a:solidFill>
                  <a:srgbClr val="061135"/>
                </a:solidFill>
                <a:latin typeface="PT San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 fontScale="85000" lnSpcReduction="10000"/>
          </a:bodyPr>
          <a:lstStyle/>
          <a:p>
            <a:endParaRPr lang="ru-RU" dirty="0" smtClean="0">
              <a:solidFill>
                <a:srgbClr val="061135"/>
              </a:solidFill>
              <a:latin typeface="Roboto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Pike is a species of</a:t>
            </a:r>
            <a:endParaRPr lang="ru-RU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carnivorous fish. </a:t>
            </a:r>
            <a:endParaRPr lang="ru-RU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Pike can grow to a large size </a:t>
            </a:r>
            <a:r>
              <a:rPr lang="en-US" sz="3900" i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about 40–55 cm</a:t>
            </a: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Pike are found in sluggish streams and shallow, weedy places in lakes and reservoirs, as well as in cold, clear, rocky waters.</a:t>
            </a:r>
          </a:p>
          <a:p>
            <a:endParaRPr lang="ru-RU" dirty="0"/>
          </a:p>
        </p:txBody>
      </p:sp>
      <p:pic>
        <p:nvPicPr>
          <p:cNvPr id="4098" name="Picture 2" descr="C:\Users\Коля\Desktop\pi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4664"/>
            <a:ext cx="3888432" cy="2190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 Wolf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Wolves are</a:t>
            </a:r>
            <a:endParaRPr lang="ru-RU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carnivores and </a:t>
            </a:r>
            <a:endParaRPr lang="ru-RU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eat mostly deer, </a:t>
            </a:r>
            <a:endParaRPr lang="ru-RU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sheep, goats and pigs. They also eat rabbits, fish and raccoons.</a:t>
            </a:r>
          </a:p>
          <a:p>
            <a:pPr>
              <a:buNone/>
            </a:pPr>
            <a:endParaRPr lang="en-US" sz="39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Wolves live in groups called </a:t>
            </a:r>
            <a:r>
              <a:rPr lang="en-US" sz="39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"packs"</a:t>
            </a:r>
            <a:r>
              <a:rPr lang="en-US" sz="39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. Packs are usually up to 12 wolves.</a:t>
            </a:r>
          </a:p>
          <a:p>
            <a:endParaRPr lang="ru-RU" dirty="0"/>
          </a:p>
        </p:txBody>
      </p:sp>
      <p:pic>
        <p:nvPicPr>
          <p:cNvPr id="6146" name="Picture 2" descr="C:\Users\Коля\Desktop\wol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3896" y="836712"/>
            <a:ext cx="4733208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Golden Eagle</a:t>
            </a:r>
            <a:br>
              <a:rPr lang="en-US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1"/>
            <a:ext cx="8291264" cy="23042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golden eagle is one of the best-known birds in the Northern Hemisphere. Golden eagles eat hares, rabbits, marmots and tortoises.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Коля\Desktop\ea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212976"/>
            <a:ext cx="6523702" cy="3434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Коля\Desktop\af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908720"/>
            <a:ext cx="5199732" cy="29288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1268760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Arctic fox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is a small fox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which lives </a:t>
            </a:r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endParaRPr lang="ru-RU" sz="3600" b="1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the Arctic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 The fox is </a:t>
            </a:r>
            <a:endParaRPr lang="ru-RU" sz="3600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about </a:t>
            </a:r>
            <a:r>
              <a:rPr lang="en-US" sz="3600" i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25-30 cm high</a:t>
            </a:r>
            <a:r>
              <a:rPr lang="en-US" sz="3600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 and it weighs from 2.7 to 4.5 kg. It has a thick fur which is brown in summer and white in winter.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260648"/>
            <a:ext cx="2900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61135"/>
                </a:solidFill>
                <a:latin typeface="Times New Roman" pitchFamily="18" charset="0"/>
                <a:cs typeface="Times New Roman" pitchFamily="18" charset="0"/>
              </a:rPr>
              <a:t>The Arctic fox</a:t>
            </a:r>
            <a:endParaRPr lang="ru-RU" sz="3200" b="1" dirty="0" smtClean="0">
              <a:solidFill>
                <a:srgbClr val="06113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4">
      <a:dk1>
        <a:sysClr val="windowText" lastClr="000000"/>
      </a:dk1>
      <a:lt1>
        <a:sysClr val="window" lastClr="FFFFFF"/>
      </a:lt1>
      <a:dk2>
        <a:srgbClr val="576D2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66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182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Animals of Russia </vt:lpstr>
      <vt:lpstr>Animals of Russia </vt:lpstr>
      <vt:lpstr>The Amur Leopard </vt:lpstr>
      <vt:lpstr>A Hedgehog </vt:lpstr>
      <vt:lpstr>A Fox </vt:lpstr>
      <vt:lpstr>                 A Pike </vt:lpstr>
      <vt:lpstr>A Wolf </vt:lpstr>
      <vt:lpstr>The Golden Eagle </vt:lpstr>
      <vt:lpstr>Слайд 9</vt:lpstr>
      <vt:lpstr>Animals of Russia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 of Russia </dc:title>
  <dc:creator>Коля</dc:creator>
  <cp:lastModifiedBy>Коля</cp:lastModifiedBy>
  <cp:revision>9</cp:revision>
  <dcterms:created xsi:type="dcterms:W3CDTF">2021-11-26T15:58:12Z</dcterms:created>
  <dcterms:modified xsi:type="dcterms:W3CDTF">2022-11-01T15:15:12Z</dcterms:modified>
</cp:coreProperties>
</file>