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5" r:id="rId20"/>
    <p:sldId id="274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828800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Слово-единица речи.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 + </a:t>
            </a:r>
            <a:r>
              <a:rPr lang="ru-RU" dirty="0" err="1" smtClean="0"/>
              <a:t>Буки=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sun9-19.userapi.com/impg/nfE7xMuzT_ENqS17pAx6YO8iRHyL4T9xVA2kNQ/BBUA2VXv7NQ.jpg?size=604x453&amp;quality=96&amp;sign=8fb008c75624ddf5f3370bedaa79b83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23825"/>
            <a:ext cx="9309099" cy="6981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r>
              <a:rPr lang="ru-RU" dirty="0" smtClean="0"/>
              <a:t>Страну чудес откроем мы</a:t>
            </a:r>
            <a:br>
              <a:rPr lang="ru-RU" dirty="0" smtClean="0"/>
            </a:br>
            <a:r>
              <a:rPr lang="ru-RU" dirty="0" smtClean="0"/>
              <a:t>И встретимся с героями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строчках на листочках,</a:t>
            </a:r>
            <a:br>
              <a:rPr lang="ru-RU" dirty="0" smtClean="0"/>
            </a:br>
            <a:r>
              <a:rPr lang="ru-RU" dirty="0" smtClean="0"/>
              <a:t>Где станции на точках.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online-puzzle.ru/assets/images/puzzle/kids_puzzle_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 люблю прямоту, </a:t>
            </a:r>
            <a:br>
              <a:rPr lang="ru-RU" dirty="0" smtClean="0"/>
            </a:br>
            <a:r>
              <a:rPr lang="ru-RU" dirty="0" smtClean="0"/>
              <a:t>Я сама прямая.</a:t>
            </a:r>
            <a:br>
              <a:rPr lang="ru-RU" dirty="0" smtClean="0"/>
            </a:br>
            <a:r>
              <a:rPr lang="ru-RU" dirty="0" smtClean="0"/>
              <a:t>Сделать новую черту</a:t>
            </a:r>
            <a:br>
              <a:rPr lang="ru-RU" dirty="0" smtClean="0"/>
            </a:br>
            <a:r>
              <a:rPr lang="ru-RU" dirty="0" smtClean="0"/>
              <a:t>Всем я помогаю.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– </a:t>
            </a:r>
            <a:r>
              <a:rPr lang="ru-RU" dirty="0" err="1" smtClean="0"/>
              <a:t>нибудь</a:t>
            </a:r>
            <a:r>
              <a:rPr lang="ru-RU" dirty="0" smtClean="0"/>
              <a:t>  без меня</a:t>
            </a:r>
            <a:br>
              <a:rPr lang="ru-RU" dirty="0" smtClean="0"/>
            </a:br>
            <a:r>
              <a:rPr lang="ru-RU" dirty="0" smtClean="0"/>
              <a:t>Начертить сумей-ка.</a:t>
            </a:r>
            <a:br>
              <a:rPr lang="ru-RU" dirty="0" smtClean="0"/>
            </a:br>
            <a:r>
              <a:rPr lang="ru-RU" dirty="0" smtClean="0"/>
              <a:t>Угадайте-ка, друзья,</a:t>
            </a:r>
            <a:br>
              <a:rPr lang="ru-RU" dirty="0" smtClean="0"/>
            </a:br>
            <a:r>
              <a:rPr lang="ru-RU" dirty="0" smtClean="0"/>
              <a:t>Кто же я?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huggablecustomplush.com/wp-content/uploads/2019/02/ruler-ske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0790"/>
            <a:ext cx="3733800" cy="6062280"/>
          </a:xfrm>
          <a:prstGeom prst="rect">
            <a:avLst/>
          </a:prstGeom>
          <a:noFill/>
        </p:spPr>
      </p:pic>
      <p:pic>
        <p:nvPicPr>
          <p:cNvPr id="29700" name="Picture 4" descr="https://kartinkin.net/uploads/posts/2022-03/1646324542_8-kartinkin-net-p-lineika-kartinki-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057400"/>
            <a:ext cx="6629400" cy="3093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wp-s.ru/wallpapers/13/9/356138679766943/milye-oblaka-plyvut-po-neb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83058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580"/>
                <a:gridCol w="830580"/>
                <a:gridCol w="853440"/>
                <a:gridCol w="807720"/>
                <a:gridCol w="830580"/>
                <a:gridCol w="830580"/>
                <a:gridCol w="830580"/>
                <a:gridCol w="830580"/>
                <a:gridCol w="830580"/>
                <a:gridCol w="830580"/>
              </a:tblGrid>
              <a:tr h="674914">
                <a:tc>
                  <a:txBody>
                    <a:bodyPr/>
                    <a:lstStyle/>
                    <a:p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4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err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err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err="1" smtClean="0">
                          <a:solidFill>
                            <a:srgbClr val="FF0000"/>
                          </a:solidFill>
                        </a:rPr>
                        <a:t>ш</a:t>
                      </a:r>
                      <a:endParaRPr lang="ru-RU" sz="4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002060"/>
                          </a:solidFill>
                        </a:rPr>
                        <a:t>у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ч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002060"/>
                          </a:solidFill>
                        </a:rPr>
                        <a:t>с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002060"/>
                          </a:solidFill>
                        </a:rPr>
                        <a:t>с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з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00206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002060"/>
                          </a:solidFill>
                        </a:rPr>
                        <a:t>и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г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74914"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err="1" smtClean="0">
                          <a:solidFill>
                            <a:srgbClr val="002060"/>
                          </a:solidFill>
                        </a:rPr>
                        <a:t>й</a:t>
                      </a:r>
                      <a:endParaRPr lang="ru-RU" sz="4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/>
          </a:bodyPr>
          <a:lstStyle/>
          <a:p>
            <a:r>
              <a:rPr lang="ru-RU" dirty="0" smtClean="0"/>
              <a:t>Найдите лишнее слово: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пенал, тетрадь, язык, портфель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Язык</a:t>
            </a:r>
            <a:r>
              <a:rPr lang="ru-RU" dirty="0" smtClean="0"/>
              <a:t>, так как остальные слова обозначают учебные принадлежности.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>
            <a:normAutofit/>
          </a:bodyPr>
          <a:lstStyle/>
          <a:p>
            <a:r>
              <a:rPr lang="ru-RU" dirty="0" smtClean="0"/>
              <a:t>Кто альбом раскрасил наш?</a:t>
            </a:r>
            <a:br>
              <a:rPr lang="ru-RU" dirty="0" smtClean="0"/>
            </a:br>
            <a:r>
              <a:rPr lang="ru-RU" dirty="0" smtClean="0"/>
              <a:t>Ну, конечно,……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Упр.1,упр.2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по учебнику.</a:t>
            </a:r>
            <a:br>
              <a:rPr lang="ru-RU" dirty="0" smtClean="0"/>
            </a:br>
            <a:r>
              <a:rPr lang="ru-RU" dirty="0" smtClean="0"/>
              <a:t>Упр.3,упр.4.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Молодцы!!!</a:t>
            </a:r>
            <a:endParaRPr lang="ru-RU" sz="6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2.freepng.ru/20181206/zpc/kisspng-pencil-design-painting-cartoon-5c091466bbf854.29259485154409891876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57200"/>
            <a:ext cx="64008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30962"/>
          </a:xfrm>
        </p:spPr>
        <p:txBody>
          <a:bodyPr>
            <a:normAutofit/>
          </a:bodyPr>
          <a:lstStyle/>
          <a:p>
            <a:r>
              <a:rPr lang="ru-RU" dirty="0" smtClean="0"/>
              <a:t>Отгадай, что за вещица,-</a:t>
            </a:r>
            <a:br>
              <a:rPr lang="ru-RU" dirty="0" smtClean="0"/>
            </a:br>
            <a:r>
              <a:rPr lang="ru-RU" dirty="0" smtClean="0"/>
              <a:t>Острый клювик, а не птица,</a:t>
            </a:r>
            <a:br>
              <a:rPr lang="ru-RU" dirty="0" smtClean="0"/>
            </a:br>
            <a:r>
              <a:rPr lang="ru-RU" dirty="0" smtClean="0"/>
              <a:t>Этим клювиком она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Сеет, сеет семена</a:t>
            </a:r>
            <a:br>
              <a:rPr lang="ru-RU" dirty="0" smtClean="0"/>
            </a:br>
            <a:r>
              <a:rPr lang="ru-RU" dirty="0" smtClean="0"/>
              <a:t>Не на поле, не на грядке-</a:t>
            </a:r>
            <a:br>
              <a:rPr lang="ru-RU" dirty="0" smtClean="0"/>
            </a:br>
            <a:r>
              <a:rPr lang="ru-RU" dirty="0" smtClean="0"/>
              <a:t>На листах твоей тетрадки.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oza.ru/photos/ide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961"/>
            <a:ext cx="9144000" cy="6908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Чтоб нарисовать на праздник маски,</a:t>
            </a:r>
            <a:br>
              <a:rPr lang="ru-RU" dirty="0" smtClean="0"/>
            </a:br>
            <a:r>
              <a:rPr lang="ru-RU" dirty="0" smtClean="0"/>
              <a:t>Нам потребуются…..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ytimg.com/vi/iK2mST0Ti7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4017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p-s.ru/wallpapers/5/8/458308028093609/tri-bozhi-korovki-pod-zontikami-idut-po-list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3" cy="6954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Свою косичку без опаски</a:t>
            </a:r>
            <a:br>
              <a:rPr lang="ru-RU" dirty="0" smtClean="0"/>
            </a:br>
            <a:r>
              <a:rPr lang="ru-RU" dirty="0" smtClean="0"/>
              <a:t>Она обмакивает в краски,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Потом окрашенной косичкой</a:t>
            </a:r>
            <a:br>
              <a:rPr lang="ru-RU" dirty="0" smtClean="0"/>
            </a:br>
            <a:r>
              <a:rPr lang="ru-RU" dirty="0" smtClean="0"/>
              <a:t>В альбоме водит по страничке.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fsd.multiurok.ru/html/2022/02/25/s_621927dae8a55/phpmCAs61_DIGRAPH-BOOK_html_736e735e0a409a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101</TotalTime>
  <Words>105</Words>
  <Application>Microsoft Office PowerPoint</Application>
  <PresentationFormat>Экран (4:3)</PresentationFormat>
  <Paragraphs>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Слово-единица речи.</vt:lpstr>
      <vt:lpstr>Кто альбом раскрасил наш? Ну, конечно,……</vt:lpstr>
      <vt:lpstr>Слайд 3</vt:lpstr>
      <vt:lpstr>Отгадай, что за вещица,- Острый клювик, а не птица, Этим клювиком она    Сеет, сеет семена Не на поле, не на грядке- На листах твоей тетрадки.</vt:lpstr>
      <vt:lpstr>Слайд 5</vt:lpstr>
      <vt:lpstr>Чтоб нарисовать на праздник маски, Нам потребуются…..</vt:lpstr>
      <vt:lpstr>Слайд 7</vt:lpstr>
      <vt:lpstr>Свою косичку без опаски Она обмакивает в краски,      Потом окрашенной косичкой В альбоме водит по страничке. </vt:lpstr>
      <vt:lpstr>Слайд 9</vt:lpstr>
      <vt:lpstr>Аз + Буки=</vt:lpstr>
      <vt:lpstr>Слайд 11</vt:lpstr>
      <vt:lpstr>Страну чудес откроем мы И встретимся с героями      В строчках на листочках, Где станции на точках.</vt:lpstr>
      <vt:lpstr>Слайд 13</vt:lpstr>
      <vt:lpstr>Я люблю прямоту,  Я сама прямая. Сделать новую черту Всем я помогаю.    Что – нибудь  без меня Начертить сумей-ка. Угадайте-ка, друзья, Кто же я?</vt:lpstr>
      <vt:lpstr>Слайд 15</vt:lpstr>
      <vt:lpstr>Слайд 16</vt:lpstr>
      <vt:lpstr>Найдите лишнее слово: пенал, тетрадь, язык, портфель.</vt:lpstr>
      <vt:lpstr>Язык, так как остальные слова обозначают учебные принадлежности.</vt:lpstr>
      <vt:lpstr>Физкультминутка</vt:lpstr>
      <vt:lpstr>Работа по учебнику</vt:lpstr>
      <vt:lpstr>Упр.1,упр.2</vt:lpstr>
      <vt:lpstr>Словарная работа</vt:lpstr>
      <vt:lpstr>Работа по учебнику. Упр.3,упр.4.</vt:lpstr>
      <vt:lpstr>Молодцы!!!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Слово-единица речи.</dc:title>
  <dc:creator>KLeonid</dc:creator>
  <cp:lastModifiedBy>KLeonid</cp:lastModifiedBy>
  <cp:revision>17</cp:revision>
  <dcterms:created xsi:type="dcterms:W3CDTF">2023-02-02T14:29:26Z</dcterms:created>
  <dcterms:modified xsi:type="dcterms:W3CDTF">2023-02-02T16:59:16Z</dcterms:modified>
</cp:coreProperties>
</file>