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5" r:id="rId4"/>
    <p:sldId id="267" r:id="rId5"/>
    <p:sldId id="259" r:id="rId6"/>
    <p:sldId id="257" r:id="rId7"/>
    <p:sldId id="268" r:id="rId8"/>
    <p:sldId id="256" r:id="rId9"/>
    <p:sldId id="260" r:id="rId10"/>
    <p:sldId id="258" r:id="rId11"/>
    <p:sldId id="269" r:id="rId12"/>
    <p:sldId id="263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148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00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062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81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78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678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19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866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207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54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246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5608C-B296-4AFC-AFD5-7D65F97328D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996B2-4CA5-4854-93F0-48A2127A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170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5055" y="382385"/>
            <a:ext cx="9277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«Крестищенская средняя общеобразовательная школа»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7219" y="1317555"/>
            <a:ext cx="9664839" cy="3847207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декабря –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Неизвестного Солдата.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Памятная дата 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:</a:t>
            </a:r>
            <a:r>
              <a:rPr lang="ru-RU" sz="28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отова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Петровна</a:t>
            </a:r>
          </a:p>
          <a:p>
            <a:pPr algn="ctr"/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&amp;Mcy;&amp;acy;&amp;mcy;&amp;acy;. (&amp;pcy;&amp;ocy;&amp;scy;&amp;vcy;&amp;yacy;&amp;shchcy;&amp;acy;&amp;iecy;&amp;tcy;&amp;scy;&amp;yacy; &amp;Rcy;&amp;ocy;&amp;mcy;&amp;acy;&amp;ncy;&amp;ucy; &amp;Lcy;&amp;iecy;&amp;vcy;&amp;icy;&amp;ncy;&amp;ucy;, &amp;mcy;&amp;acy;&amp;lcy;&amp;softcy;&amp;chcy;&amp;icy;&amp;kcy;&amp;ucy; &amp;icy;&amp;zcy; &amp;Bcy;&amp;rcy;&amp;iecy;&amp;scy;&amp;tcy;&amp;acy;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192" y="4077390"/>
            <a:ext cx="3383973" cy="25766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067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upload.wikimedia.org/wikipedia/commons/thumb/8/8a/Medvedev_-_Tomb_of_the_Unknown_Soldier.jpeg/300px-Medvedev_-_Tomb_of_the_Unknown_Soldier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753" y="386350"/>
            <a:ext cx="7126373" cy="475091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0665" y="5308749"/>
            <a:ext cx="74865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России Дмитрий Медведев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зажигает Вечный огонь 23 февраля 2010 года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реконструкции мемориала.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18207" y="386350"/>
            <a:ext cx="371659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декабре 2009 года мемориал закрыли на реконструкцию, а Вечный огонь с воинским почестями перенесли в Парк Победы на Поклонной горе. 23 февраля 2010 года его вернули к Кремлевской стене. Во время торжественной церемонии огонь зажег президент РФ Дмитрий Медведев.</a:t>
            </a:r>
          </a:p>
        </p:txBody>
      </p:sp>
    </p:spTree>
    <p:extLst>
      <p:ext uri="{BB962C8B-B14F-4D97-AF65-F5344CB8AC3E}">
        <p14:creationId xmlns:p14="http://schemas.microsoft.com/office/powerpoint/2010/main" xmlns="" val="185424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266" y="5066636"/>
            <a:ext cx="114383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проектировали архитекторы Дмитрий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Бурдин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Владимир Климов, Юрий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Рабаев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скульптор Николай Томский. В центре размещена площадка из черного отполированного камня лабрадорита, обрамленная плитами из красного гранита. Перед надгробной плитой, в квадратном углублении, установлена бронзовая пятиконечная звезда, в центре которой горит Вечный огонь. Рядом выложена надпись, предложенная Сергеем Михалковым: "Имя твое неизвестно, подвиг твой бессмертен".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photocdn4.itar-tass.com/width/744_b12f2926/tass/m2/uploads/i/20141202/39083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138" y="380681"/>
            <a:ext cx="7086600" cy="455295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207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&amp;Acy;&amp;kcy;&amp;tscy;&amp;icy;&amp;yacy; &amp;dcy;&amp;iecy;&amp;tcy;&amp;scy;&amp;kcy;&amp;ocy;-&amp;vcy;&amp;iecy;&amp;tcy;&amp;iecy;&amp;rcy;&amp;acy;&amp;ncy;&amp;scy;&amp;kcy;&amp;icy;&amp;khcy; &amp;ocy;&amp;bcy;&amp;hardcy;&amp;iecy;&amp;dcy;&amp;icy;&amp;ncy;&amp;iecy;&amp;ncy;&amp;icy;&amp;jcy; &amp;ncy;&amp;acy; &amp;Scy;&amp;ucy;&amp;scy;&amp;acy;&amp;ncy;&amp;icy;&amp;ncy;&amp;scy;&amp;kcy;&amp;ocy;&amp;jcy; &amp;pcy;&amp;lcy;&amp;ocy;&amp;shchcy;&amp;acy;&amp;dcy;&amp;icy; - KO44.RU - &amp;Icy;&amp;ncy;&amp;fcy;&amp;ocy;&amp;rcy;&amp;mcy;&amp;acy;&amp;tscy;&amp;icy;&amp;ocy;&amp;ncy;&amp;ncy;&amp;ycy;&amp;jcy; &amp;pcy;&amp;ocy;&amp;rcy;&amp;tcy;&amp;acy;&amp;lcy; &amp;Kcy;&amp;ocy;&amp;scy;&amp;tcy;&amp;rcy;&amp;ocy;&amp;mcy;&amp;ycy; &amp;icy; &amp;Kcy;&amp;ocy;&amp;scy;&amp;tcy;&amp;rcy;&amp;ocy;&amp;mcy;&amp;scy;&amp;kcy;&amp;ocy;&amp;jcy; &amp;ocy;&amp;bcy;&amp;lcy;&amp;acy;&amp;scy;&amp;tcy;&amp;i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500" y="1630539"/>
            <a:ext cx="5929783" cy="465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9957" y="217109"/>
            <a:ext cx="686284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История - это не то, что было,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а то, что осталось 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                 (</a:t>
            </a:r>
            <a:r>
              <a:rPr lang="ru-RU" sz="4000" b="1" dirty="0" err="1" smtClean="0">
                <a:solidFill>
                  <a:srgbClr val="FF0000"/>
                </a:solidFill>
              </a:rPr>
              <a:t>В.Н.Урсов</a:t>
            </a:r>
            <a:r>
              <a:rPr lang="ru-RU" sz="4000" b="1" dirty="0" smtClean="0">
                <a:solidFill>
                  <a:srgbClr val="FF0000"/>
                </a:solidFill>
              </a:rPr>
              <a:t>)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2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300" y="-288412"/>
            <a:ext cx="968057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Tomb of the Unknown Soldier, Alexander Gard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947" y="2454385"/>
            <a:ext cx="7907280" cy="413814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79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0665" y="1055075"/>
            <a:ext cx="956603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8022" y="706550"/>
            <a:ext cx="10640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4 ноября 2014 года в Федеральный закон РФ "О днях воинской славы и памятных датах России" внесены изменения, согласно которым в РФ появилась новая памятная дата - День Неизвестного солдата 3 декабря. Этот памятный день установлен "в целях увековечения памяти, воинской доблести и бессмертного подвига российских и советских воинов, погибших в боевых действиях на территории нашей страны или за ее пределами, чьи имена остались неизвестными".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&amp;Zcy;&amp;acy;&amp;scy;&amp;tcy;&amp;ucy;&amp;pcy;&amp;acy;&amp;yacy; &amp;vcy; &amp;Pcy;&amp;ocy;&amp;chcy;&amp;iecy;&amp;tcy;&amp;ncy;&amp;ycy;&amp;jcy; &amp;kcy;&amp;acy;&amp;rcy;&amp;acy;&amp;ucy;&amp;lcy;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7031" y="4636741"/>
            <a:ext cx="2181225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920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Mcy;&amp;ocy;&amp;ncy;&amp;ucy;&amp;mcy;&amp;iecy;&amp;ncy;&amp;tcy; &quot;&amp;Ncy;&amp;iecy;&amp;icy;&amp;zcy;&amp;vcy;&amp;iecy;&amp;scy;&amp;tcy;&amp;ncy;&amp;ycy;&amp;jcy; &amp;pcy;&amp;iecy;&amp;khcy;&amp;ocy;&amp;tcy;&amp;icy;&amp;ncy;&amp;iecy;&amp;tscy;&quot; &amp;vcy; &amp;Dcy;&amp;acy;&amp;ncy;&amp;icy;&amp;i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17" y="502920"/>
            <a:ext cx="3967538" cy="5975208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2807" y="73402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Неизвестного солдата - памятник погибшим во время войн военнослужащим, личность которых установить не удалось. Первый такой памятник был установлен в 1858 году в Дании.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2807" y="303947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Монумент, получивший название "Неизвестный пехотинец", был воздвигнут в городе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Фредериция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память о солдатах, погибших здесь в июле 1849 года во время датско-прусской войны в сражении за обладание Герцогством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Шлезвиг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6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508" y="169316"/>
            <a:ext cx="117043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свыше 40 памятников неизвестному солдату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XX веке первые могилы (мемориальные комплексы) Неизвестного солдата появились в 1920 году в Великобритании и Франции, а за ними и в других странах - как членах Антанты, так и их противников. В 1921 году церемонии захоронения Неизвестного солдата прошли в США, Италии, Бельгии и Португалии, в 1922 году - в Чехословакии и Югославии, а в 1923 году - в Румынии, до конца 1920-х годов подобные мемориалы были сооружены в Болгарии, Австрии, Венгрии, Польше и Греции. Сегодня их насчитывается свыше сорока, большинство посвящено павшим в двух мировых войнах. Как правило, такие памятники воздвигают на могиле, в которой покоятся останки погибших солдат, личность которых установить не удалось. Однако это могут быть и символические могилы (без захоронений).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8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etoretro.ru/data/media/4712/135913941394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248" y="206114"/>
            <a:ext cx="8572500" cy="5505451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6761" y="5711565"/>
            <a:ext cx="8572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Париж. У Могилы Неизвестного Солдата.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96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905" y="4863811"/>
            <a:ext cx="5580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праха неизвестного солдата,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3 декабря 1966 года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&amp;Zcy;&amp;acy;&amp;khcy;&amp;ocy;&amp;rcy;&amp;ocy;&amp;ncy;&amp;iecy;&amp;ncy;&amp;icy;&amp;iecy; &amp;pcy;&amp;rcy;&amp;acy;&amp;khcy;&amp;acy; &amp;Ncy;&amp;iecy;&amp;icy;&amp;zcy;&amp;vcy;&amp;iecy;&amp;scy;&amp;tcy;&amp;ncy;&amp;ocy;&amp;gcy;&amp;ocy; &amp;scy;&amp;ocy;&amp;lcy;&amp;dcy;&amp;acy;&amp;tcy;&amp;acy; &amp;ucy; &amp;Kcy;&amp;rcy;&amp;iecy;&amp;mcy;&amp;lcy;&amp;iecy;&amp;vcy;&amp;scy;&amp;kcy;&amp;ocy;&amp;jcy; &amp;scy;&amp;tcy;&amp;iecy;&amp;ncy;&amp;ycy;, 3 &amp;dcy;&amp;iecy;&amp;kcy;&amp;acy;&amp;bcy;&amp;rcy;&amp;yacy; 1966 &amp;gcy;&amp;ocy;&amp;d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371" y="290598"/>
            <a:ext cx="6343444" cy="4331277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img12.proshkolu.ru/content/media/pic/std/5000000/4288000/4287660-1f3f99c01adb642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8093" y="3679831"/>
            <a:ext cx="4029952" cy="402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04858" y="825684"/>
            <a:ext cx="51871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1966 года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25-ю годовщину разгрома фашистских войск под Москвой - из братской могилы на 41-м километре Ленинградского шоссе к Кремлевской стене был перенесен прах одного из защитников столицы. 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06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28" y="4419522"/>
            <a:ext cx="117874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1967 года на месте захоронения открыт мемориал - Могила Неизвестного солдата - и зажжен Вечный огонь, доставленный с Марсова поля. Этот огонь был доставлен в Москву из Ленинграда на бронетранспортере в сопровождении почетного кортежа и группы ветеранов войны, среди которых был Герой Советского Союза Алексей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Маресьев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Зажег Вечный огонь в Александровском саду генеральный секретарь КПСС Леонид Брежнев.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&amp;Gcy;&amp;iecy;&amp;ncy;&amp;iecy;&amp;rcy;&amp;acy;&amp;lcy;&amp;softcy;&amp;ncy;&amp;ycy;&amp;jcy; &amp;scy;&amp;iecy;&amp;kcy;&amp;rcy;&amp;iecy;&amp;tcy;&amp;acy;&amp;rcy;&amp;softcy; &amp;TScy;&amp;Kcy; &amp;Kcy;&amp;Pcy;&amp;Scy;&amp;Scy; &amp;Lcy;&amp;iecy;&amp;ocy;&amp;ncy;&amp;icy;&amp;dcy; &amp;Bcy;&amp;rcy;&amp;iecy;&amp;zhcy;&amp;ncy;&amp;iecy;&amp;vcy; &amp;zcy;&amp;acy;&amp;zhcy;&amp;icy;&amp;gcy;&amp;acy;&amp;iecy;&amp;tcy; &amp;Vcy;&amp;iecy;&amp;chcy;&amp;ncy;&amp;ycy;&amp;jcy; &amp;ocy;&amp;gcy;&amp;ocy;&amp;ncy;&amp;softcy; &amp;ncy;&amp;acy; &quot;&amp;Mcy;&amp;ocy;&amp;gcy;&amp;icy;&amp;lcy;&amp;iecy; &amp;Ncy;&amp;iecy;&amp;icy;&amp;zcy;&amp;vcy;&amp;iecy;&amp;scy;&amp;tcy;&amp;ncy;&amp;ocy;&amp;gcy;&amp;ocy; &amp;scy;&amp;ocy;&amp;lcy;&amp;dcy;&amp;acy;&amp;tcy;&amp;acy;&quot;, 1967 &amp;gcy;&amp;ocy;&amp;dcy;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011" y="157684"/>
            <a:ext cx="6444731" cy="426183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172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mb of the Unknown Soldier, Alexander Gard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6594" y="1517755"/>
            <a:ext cx="7727898" cy="451185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7075" y="187171"/>
            <a:ext cx="9167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Мемориальный архитектурный ансамбль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неизвестного солдата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2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hanging the guards kreml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515" y="1204639"/>
            <a:ext cx="6128406" cy="459630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25030" y="655858"/>
            <a:ext cx="453267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12 декабря 1997 года указом президента РФ Бориса Ельцина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Вечного огня на Могиле Неизвестного солдата установлен постоянный пост почетного караула (пост № 1), перенесенный от Мавзолея Ленина.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Караул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несут военнослужащие Президентского полка, сменяясь каждый час.</a:t>
            </a:r>
          </a:p>
        </p:txBody>
      </p:sp>
    </p:spTree>
    <p:extLst>
      <p:ext uri="{BB962C8B-B14F-4D97-AF65-F5344CB8AC3E}">
        <p14:creationId xmlns:p14="http://schemas.microsoft.com/office/powerpoint/2010/main" xmlns="" val="181449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383</Words>
  <Application>Microsoft Office PowerPoint</Application>
  <PresentationFormat>Произвольный</PresentationFormat>
  <Paragraphs>32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МБОУ "Ушьинская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</dc:creator>
  <cp:lastModifiedBy>Александр</cp:lastModifiedBy>
  <cp:revision>28</cp:revision>
  <dcterms:created xsi:type="dcterms:W3CDTF">2014-12-03T07:16:46Z</dcterms:created>
  <dcterms:modified xsi:type="dcterms:W3CDTF">2022-11-01T15:19:00Z</dcterms:modified>
</cp:coreProperties>
</file>