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6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005E3-C5C1-4404-9537-C98957F40E85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7363E-6C0E-458B-829A-F957FE6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79794"/>
            <a:ext cx="4680520" cy="4479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476673"/>
            <a:ext cx="8136904" cy="208823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Развитие внимания </a:t>
            </a:r>
          </a:p>
          <a:p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ладших школьников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716016" y="4869160"/>
            <a:ext cx="4248472" cy="1842790"/>
          </a:xfrm>
          <a:prstGeom prst="rect">
            <a:avLst/>
          </a:prstGeom>
        </p:spPr>
        <p:txBody>
          <a:bodyPr/>
          <a:lstStyle/>
          <a:p>
            <a:pPr marL="635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r>
              <a:rPr lang="ru-RU" sz="2000" b="1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Выполнила :</a:t>
            </a:r>
          </a:p>
          <a:p>
            <a:pPr marL="635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r>
              <a:rPr lang="ru-RU" sz="2000" b="1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учитель начальных </a:t>
            </a:r>
            <a:r>
              <a:rPr lang="ru-RU" sz="2000" b="1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классов МБОУ СОШ №35 </a:t>
            </a:r>
            <a:r>
              <a:rPr lang="ru-RU" sz="2000" b="1" kern="0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г.Симферополя</a:t>
            </a:r>
            <a:endParaRPr lang="ru-RU" sz="2000" b="1" kern="0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635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r>
              <a:rPr lang="ru-RU" sz="2000" b="1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Тюменцева </a:t>
            </a:r>
            <a:r>
              <a:rPr lang="ru-RU" sz="2000" b="1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Наталья Валерьевна</a:t>
            </a:r>
            <a:endParaRPr lang="ru-RU" sz="2000" b="1" kern="0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1943928"/>
            <a:ext cx="6480720" cy="469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332656"/>
            <a:ext cx="8568952" cy="58110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Подобные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недостатки не могут быть устранены фрагментарно включаемыми упражнениями на внимание в процессе занятий с ребенком и требуют, как показывают исследования, для их преодоления специально организованной работы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562074"/>
          </a:xfr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Такая работа должна вестись по двум направлениям: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algn="just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Использование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специальных упражнений, тренирующих основные свойства внимания: объем, распределение, </a:t>
            </a:r>
            <a:r>
              <a:rPr lang="ru-RU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концентраию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устойчивость и переключение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 algn="just">
              <a:buNone/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lvl="0" algn="just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Использование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упражнений, на основе которых формируется внимательность как свойство личности. Обычно причина глобальной невнимательности заключается в ориентации детей на общий смысл текста, фразы, слова, арифметической задачи или выражения – </a:t>
            </a:r>
            <a:r>
              <a:rPr lang="ru-RU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дете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схватывают этот смысл и, довольствуясь им, пренебрегают частностями. В связи с этим главная задача таких занятий: преодоление этого глобального восприятия, попытка научить воспринимать содержание с учетом элементов на фоне смысла целого.</a:t>
            </a:r>
          </a:p>
          <a:p>
            <a:pPr marL="0" lvl="0" indent="0">
              <a:buNone/>
            </a:pP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5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571480"/>
            <a:ext cx="8258204" cy="555468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Специальные </a:t>
            </a:r>
            <a:r>
              <a:rPr lang="ru-RU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исследования показывают, что различные свойства внимания вносят неодинаковый «вклад» в успешность  обучения по разным школьным предметам. </a:t>
            </a:r>
            <a:endParaRPr lang="ru-RU" sz="3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овладении математикой ведущая роль принадлежит объему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внимания</a:t>
            </a:r>
          </a:p>
          <a:p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обучении  чтению –  устойчивости внимания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Поэтому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, развивая различные свойства внимания, можно влиять на повышение успеваемости школьников по разным учебным предметам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280919" cy="626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548680"/>
            <a:ext cx="7929618" cy="3816424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 следующем разделе приводятся некоторые упражнения на тренировку основных свойств внимания.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683852"/>
            <a:ext cx="2324869" cy="1841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Упражнение «Запрещенная буква».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620688"/>
            <a:ext cx="8784976" cy="5229241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этой игре каждому придется следить за самим собой, чтобы не проговориться.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 проговориться не мудрено, как мы в этом сейчас убедимся.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Одного из участников игры назначают водящим. Поочередно обращаясь к играющим, водящий каждому задает какой-нибудь несложный вопрос, требуя на него немедленного ответа. Например: "Сколько тебе лет?", "С кем ты сидишь за партой?", "Какое ты любишь варенье?" и т. п. Тот, к кому обращен вопрос, должен тотчас же дать любой ответ, но не употребляя в своей фразе буквы, которая по уговору объявлена запрещенной. Предположим, что запрещенной объявлена буква "А".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 Разумеется, водящий постарается подыскать каверзные вопросы, отвечая на которые обойтись без буквы "А" было бы затруднительно. "Как тебя зовут?" А спросит он, скажем, товарища, которого зовут Ваня. Ясно, что тот не может назвать своего имени. Придется ему отделаться шуткой. "Не могу вспомнить!" - ответит он, находчиво обходя приготовленную для него ловушку. Тогда водящий с таким же неожиданным вопросом обратится к другому участнику игры. Игра ведется в быстром темпе, долго раздумывать не разрешается. Замешкался, не ответил сразу или же, растерявшись, употребил в своем ответе запрещенную букву, становись на место водящего и задавай вопросы.     Победителями мы будем считать тех, кто ни разу не попал в ловушку и давал быстрые, находчивые ответы. Как вариант игры - условием может быть непроговаривание запрещенной буквы, т.е. ее надо замещать в словах на любую другую.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229200"/>
            <a:ext cx="1728192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Игра «Что изменилось?».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764704"/>
            <a:ext cx="8158162" cy="5879006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проводится так. Мелкие предметы (ластик, карандаш, блокнот, спичка и т. п. в количестве 10-15 штук) раскладывают на столе и накрывают газетой. Кто первый желает проверить свою наблюдательность, пожалуйста, просим к столу! Ему предлагают в течение 30 секунд (считают до 30) ознакомиться с расположением предметов; потом он должен повернуться спиной к столу, а в это время три или четыре предмета перекладывают на другие места. Снова 30 секунд дается на осмотр предметов, после чего опять накрывают их газетным листом. Теперь спросим играющего: что изменилось в расположении предметов, какие из них были переложены?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 думайте, что ответить на этот вопрос всегда будет легко! Ответы оцениваются в очках. За каждый правильно указанный предмет играющему засчитывается в выигрыш 1 очко, но зато и за каждую ошибку 1 очко снимается из числа выигранных. Ошибкой считается, когда назван предмет, который не перекладывался на другое место. Перемешаем свою "коллекцию", разложив предметы в другом порядке, и позовем к столу другого участника игры. Так один за другим пройдут испытание все участники команды. 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Условия игры для всех должны быть одинаковые: если для первого играющего меняли местами четыре предмета, то и для остальных перекладывают столько же.В этом случае лучший результат - 4 выигранных очка. Всех, кто пройдет испытание с таким результатом, будем считать победителями в игре. 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725144"/>
            <a:ext cx="2304256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992888" cy="115212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Упражнение, направленное на увеличение уровня распределения внимания</a:t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(умения выполнять несколько дел одновременно).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85000" lnSpcReduction="20000"/>
          </a:bodyPr>
          <a:lstStyle/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Прочитайте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вслух небольшое предложение. Чтение сопровождается негромким постукиванием карандашом по столу. Дети должны запомнить текст и сосчитать число ударов.</a:t>
            </a:r>
            <a:br>
              <a:rPr lang="ru-RU" sz="3300" dirty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Можно провести это упражнение в качестве соревнования: кто правильно сосчитал, тот и выиграл. Выигравшие получают, например, красный кружок. Так как на занятии лучше играть несколько раз, подсчет выигрышей проводится в конце занятия, и победители как-нибудь поощряются.</a:t>
            </a:r>
            <a:br>
              <a:rPr lang="ru-RU" sz="3300" dirty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В процессе занятий количество предложений, используемых в тексте, увеличивается.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8640"/>
            <a:ext cx="216024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Упражнение «Муха»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980728"/>
            <a:ext cx="8229600" cy="561662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этого упражнения требуется доска с расчерченным на ней девятиклеточным игровым полем 3Х3 и небольшая присоска (или кусочек пластилина). Присоска выполняет роль "дрессированной мухи". Доска ставится вертикально и ведущий объясняет участникам, что перемещение "мухи" с одной клетки на другую происходит посредством подачи ей команд, которые она послушно выполняет. По одной из четырех возможных команд ("вверх", "вниз", "вправо" и "влево") "муха" перемещается соответственно команде на соседнюю клетку.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Исходное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положение "мухи" - центральная клетка игрового поля. Команды подаются участниками по очереди. Играющие должны, неотступно следя за перемещениями "мухи" не допустить ее выхода за пределы игрового поля.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0648"/>
            <a:ext cx="2337048" cy="2337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188640"/>
            <a:ext cx="6357982" cy="954344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>
                <a:solidFill>
                  <a:srgbClr val="FF0000"/>
                </a:solidFill>
                <a:cs typeface="Times New Roman" pitchFamily="18" charset="0"/>
              </a:rPr>
              <a:t>Упражнение «Не собьюсь»</a:t>
            </a:r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>
            <a:normAutofit fontScale="92500"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Упражнение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на развитие концентрации, распределения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внимания.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считать вслух от 1 до 31, но испытуемый не должен называть числа, включающие тройку или кратные трем. Вместо этих чисел он должен говорить: «Не собьюсь». К примеру: «Один, два, не собьюсь, четыре, пять, не собьюсь…»</a:t>
            </a:r>
          </a:p>
          <a:p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Образец правильного счета: 1, 2, -, 4, 5, -, 7, 8, -, 10, 11, -, -, 14, -, 16, 17, -, 19, 20, -, 22, -, -, 25, 26, -, 28, 29, -, - _черта замещает числа, которые нельзя произносить).</a:t>
            </a:r>
          </a:p>
          <a:p>
            <a:r>
              <a:rPr lang="ru-RU" dirty="0"/>
              <a:t> 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65212"/>
            <a:ext cx="6023570" cy="450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de-DE" b="1" i="1" dirty="0" smtClean="0">
                <a:solidFill>
                  <a:srgbClr val="FF0000"/>
                </a:solidFill>
              </a:rPr>
              <a:t>Упражнение «Ладошки»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326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Упражнение на развитие устойчивости внимания.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Участники садятся в круг и кладут ладони на колени соседей: правую ладонь на левое колено соседа справа, а левую ладонь на правое колено соседа слева. Смысл игры заключается в том, чтобы ладошки поднимались поочередно, т.е. пробегала "волна" из поднимающихся ладошек. После предварительной тренировки ладошки поднятые не вовремя или не поднятые в нужный момент выбывают из игры.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3414992"/>
            <a:ext cx="5472608" cy="3040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706559"/>
            <a:ext cx="7675217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Внимание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это важнейшее качество, которое характеризует процесс отбора нужной информации и отбрасывания лишней.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Дело в том, что в человеческий мозг ежесекундно поступают тысячи сигналов из внешнего мира.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бы не существовало внимания (своеобразного фильтра), то наш мозг не смог бы избежать перегрузки.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93096"/>
            <a:ext cx="2337048" cy="2337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28604"/>
            <a:ext cx="8784976" cy="62413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FF0000"/>
                </a:solidFill>
              </a:rPr>
              <a:t>Упражнение «Самый внимательный»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i="1" dirty="0" smtClean="0"/>
              <a:t> 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Упражнение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развитие зрительного внимания, памяти.Участники должны встать полукругом и определить водящего. Водящий в течение нескольких секунд старается запомнить порядок расположения игроков. Затем по команде он отворачивается и называет порядок, в котором стоят товарищи. На месте водящего должны побывать все игроки по очереди. Стоит наградить тех, кто не ошибется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аплодисментами.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281481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Заключение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20688"/>
            <a:ext cx="8712968" cy="623731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Регулярные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занятия по развитию внимания, включенные в ту или иную деятельность, дают положительные результаты. Дети приучаются сосредоточенно работать в течение определенного времени, учатся непросто смотреть, а видеть. Внимание становится более целенаправленным, устойчивым и у учащихся появляется умение правильно его распределять.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Сформированность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внимания - важный показатель личности. Именно состояние этого качества влияет на всю деятельность ребенка. Думаю, что творчески работающие учителя смогут внести еще много интересного в эти занятия. </a:t>
            </a:r>
            <a:r>
              <a:rPr lang="de-DE" sz="4000" dirty="0">
                <a:latin typeface="Times New Roman" pitchFamily="18" charset="0"/>
                <a:cs typeface="Times New Roman" pitchFamily="18" charset="0"/>
              </a:rPr>
              <a:t>Главное включать такие упражнения в урок каждый день.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24875"/>
            <a:ext cx="4392488" cy="379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310832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Учебная деятельность требует хорошего развития произвольного внимания. Ребенок должен уметь сосредоточиться на учебном задании, в течение длительного времени сохранить на нем интенсивное (концентрированное)  внимание, с определенной скоростью переключаться, гибко переходя с одной задачи к другой. Однако произвольность познавательных процессов у детей 6-8 и 9-11 лет возникает лишь на пике волевого усилия, когда ребенок специально организует себя под напором обстоятельств или по собственному побуждению.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155958"/>
            <a:ext cx="5832648" cy="3611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332656"/>
            <a:ext cx="8229600" cy="5193415"/>
          </a:xfrm>
        </p:spPr>
        <p:txBody>
          <a:bodyPr>
            <a:normAutofit/>
          </a:bodyPr>
          <a:lstStyle/>
          <a:p>
            <a:pPr algn="just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Возрастная  особенность младших школьников – сравнительная слабость произвольного внимания.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Значительно лучше развито у них непроизвольное внимание. Все новое, неожиданное, яркое, интересное само по себе привлекает внимание учеников безо всяких усилий с их стороны. Дети могут упустить  существенные детали в учебном материале и обратить внимание на несущественные только потому, что они привлекают внимание.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61048"/>
            <a:ext cx="381000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404664"/>
            <a:ext cx="8258204" cy="5721499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возрастной особенности относится также его сравнительно небольшая устойчивость. Первоклассники и отчасти второклассники еще не умеют длительно сосредоточиваться на работе, особенно если она неинтересна и однообразна: их внимание легко отвлекается. В результате дети могут не выполнить задание в срок, потерять темп и ритм деятельности, пропустить  буквы в слове и слова в предложении.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 третьему классу внимание может сохраняться непрерывно уже в течение всего урока.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6632"/>
            <a:ext cx="5760640" cy="3778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/>
          </a:bodyPr>
          <a:lstStyle/>
          <a:p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Слабость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произвольного внимания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одна из основных причин школьных трудностей: неуспеваемости и плохой дисциплины. В связи с этим важно рассмотреть, как формируется этот вид внимания и с помощью каких приемов его можно развить и скорректировать.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Внимание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обладает определенными свойствами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объемом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устойчивостью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концентрацией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избирательностью,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распределением,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переключаемостью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и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произвольностью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Нарушение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каждого из перечисленных свойств приводит к отклонениям в поведении и деятельности ребенка.</a:t>
            </a:r>
          </a:p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92696"/>
            <a:ext cx="4819583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332656"/>
            <a:ext cx="8186766" cy="5793507"/>
          </a:xfrm>
        </p:spPr>
        <p:txBody>
          <a:bodyPr>
            <a:normAutofit/>
          </a:bodyPr>
          <a:lstStyle/>
          <a:p>
            <a:pPr algn="just"/>
            <a:r>
              <a:rPr lang="ru-RU" b="1" i="1" dirty="0"/>
              <a:t> 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Маленький объем внимания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– это невозможность сконцентрироваться на нескольких предметах, удерживать их в уме. </a:t>
            </a: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Недостаточная концентрация и устойчивость внимания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– ребенку трудно долго сохранять внимание, не отвлекаясь и не ослабляя его. </a:t>
            </a: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Недостаточная избирательность внимания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– ребенок не может сконцентрироваться именно на той части материала, которая необходима для решения поставленной задачи.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85794"/>
            <a:ext cx="8258204" cy="5340369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Плохо развитая переключаемость внимания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ребенку трудно переключаться с выполнения одного вида деятельности на другой.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Плохо развитая способность распределения внимания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неумение эффекктивно (без ошибок) выполнять одновременно несколько дел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Недостаточная произвольность внимания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- ребенок затрудняется сосредоточивать внимание по требованию.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1232</Words>
  <Application>Microsoft Office PowerPoint</Application>
  <PresentationFormat>Экран (4:3)</PresentationFormat>
  <Paragraphs>86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Такая работа должна вестись по двум направлениям: </vt:lpstr>
      <vt:lpstr>Презентация PowerPoint</vt:lpstr>
      <vt:lpstr>Презентация PowerPoint</vt:lpstr>
      <vt:lpstr>Упражнение «Запрещенная буква». </vt:lpstr>
      <vt:lpstr>Игра «Что изменилось?». </vt:lpstr>
      <vt:lpstr>Упражнение, направленное на увеличение уровня распределения внимания (умения выполнять несколько дел одновременно).</vt:lpstr>
      <vt:lpstr>Упражнение «Муха»</vt:lpstr>
      <vt:lpstr>  Упражнение «Не собьюсь»   </vt:lpstr>
      <vt:lpstr>Упражнение «Ладошки»</vt:lpstr>
      <vt:lpstr> Упражнение «Самый внимательный»  </vt:lpstr>
      <vt:lpstr>Заключение </vt:lpstr>
    </vt:vector>
  </TitlesOfParts>
  <Company>Festo AG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Наталья</dc:creator>
  <cp:lastModifiedBy>My_nout</cp:lastModifiedBy>
  <cp:revision>20</cp:revision>
  <dcterms:created xsi:type="dcterms:W3CDTF">2011-01-03T16:10:35Z</dcterms:created>
  <dcterms:modified xsi:type="dcterms:W3CDTF">2023-01-30T20:25:21Z</dcterms:modified>
</cp:coreProperties>
</file>