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8" r:id="rId3"/>
  </p:sldMasterIdLst>
  <p:sldIdLst>
    <p:sldId id="345" r:id="rId4"/>
    <p:sldId id="261" r:id="rId5"/>
    <p:sldId id="285" r:id="rId6"/>
    <p:sldId id="262" r:id="rId7"/>
    <p:sldId id="266" r:id="rId8"/>
    <p:sldId id="293" r:id="rId9"/>
    <p:sldId id="309" r:id="rId10"/>
    <p:sldId id="3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2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3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hyperlink" Target="https://www.slidor.fr/" TargetMode="External"/><Relationship Id="rId4" Type="http://schemas.openxmlformats.org/officeDocument/2006/relationships/image" Target="../media/image4.sv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hyperlink" Target="https://www.slidor.fr/" TargetMode="External"/><Relationship Id="rId4" Type="http://schemas.openxmlformats.org/officeDocument/2006/relationships/image" Target="../media/image4.sv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BA918-D484-DAC7-5CCA-2BDAAA3E31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E0D986-37CE-C059-4CB2-86E13E46D4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B7736B-A189-AA49-DC88-DDCE4D8B3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19AA1C-4191-C1AE-844C-4F2B4D17B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49BE0E-D658-4A5B-0C71-C555393B7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03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7CFF78-5EB3-3E59-9E4D-B6F7CA57C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95C4D35-DB55-263B-53B7-9FF578B402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46DAB6-CD68-FCDA-BD4D-2CD8E20D9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D504FE-F6E6-2FFE-7765-B5FAFAC0C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68320F-9B6D-ADED-91B9-A132143DA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894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FD0C9DF6-807F-40E6-84C6-BA52193E138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05230" y="1558545"/>
            <a:ext cx="4685030" cy="2633471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6217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 So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FD0C9DF6-807F-40E6-84C6-BA52193E138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352425" y="1114424"/>
            <a:ext cx="7591425" cy="4279107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5887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osition Mock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77071DD5-C8B5-4225-B8DE-07EA5BA539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27570" y="1966364"/>
            <a:ext cx="5148656" cy="3851506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FFAE08D-92CA-4E3A-9155-D1B40C69A85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21155" y="4225803"/>
            <a:ext cx="853013" cy="1058154"/>
          </a:xfrm>
          <a:prstGeom prst="rect">
            <a:avLst/>
          </a:prstGeom>
          <a:solidFill>
            <a:schemeClr val="tx1"/>
          </a:solidFill>
        </p:spPr>
        <p:txBody>
          <a:bodyPr lIns="72000" tIns="324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10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150A7111-6589-40CE-A556-684125F6727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18269" y="2254257"/>
            <a:ext cx="1683544" cy="3658476"/>
          </a:xfrm>
          <a:custGeom>
            <a:avLst/>
            <a:gdLst>
              <a:gd name="connsiteX0" fmla="*/ 0 w 2366010"/>
              <a:gd name="connsiteY0" fmla="*/ 244787 h 5124450"/>
              <a:gd name="connsiteX1" fmla="*/ 244787 w 2366010"/>
              <a:gd name="connsiteY1" fmla="*/ 0 h 5124450"/>
              <a:gd name="connsiteX2" fmla="*/ 2121223 w 2366010"/>
              <a:gd name="connsiteY2" fmla="*/ 0 h 5124450"/>
              <a:gd name="connsiteX3" fmla="*/ 2366010 w 2366010"/>
              <a:gd name="connsiteY3" fmla="*/ 244787 h 5124450"/>
              <a:gd name="connsiteX4" fmla="*/ 2366010 w 2366010"/>
              <a:gd name="connsiteY4" fmla="*/ 4879663 h 5124450"/>
              <a:gd name="connsiteX5" fmla="*/ 2121223 w 2366010"/>
              <a:gd name="connsiteY5" fmla="*/ 5124450 h 5124450"/>
              <a:gd name="connsiteX6" fmla="*/ 244787 w 2366010"/>
              <a:gd name="connsiteY6" fmla="*/ 5124450 h 5124450"/>
              <a:gd name="connsiteX7" fmla="*/ 0 w 2366010"/>
              <a:gd name="connsiteY7" fmla="*/ 4879663 h 5124450"/>
              <a:gd name="connsiteX8" fmla="*/ 0 w 2366010"/>
              <a:gd name="connsiteY8" fmla="*/ 244787 h 5124450"/>
              <a:gd name="connsiteX0" fmla="*/ 0 w 2366010"/>
              <a:gd name="connsiteY0" fmla="*/ 244793 h 5124456"/>
              <a:gd name="connsiteX1" fmla="*/ 244787 w 2366010"/>
              <a:gd name="connsiteY1" fmla="*/ 6 h 5124456"/>
              <a:gd name="connsiteX2" fmla="*/ 659130 w 2366010"/>
              <a:gd name="connsiteY2" fmla="*/ 186696 h 5124456"/>
              <a:gd name="connsiteX3" fmla="*/ 2121223 w 2366010"/>
              <a:gd name="connsiteY3" fmla="*/ 6 h 5124456"/>
              <a:gd name="connsiteX4" fmla="*/ 2366010 w 2366010"/>
              <a:gd name="connsiteY4" fmla="*/ 244793 h 5124456"/>
              <a:gd name="connsiteX5" fmla="*/ 2366010 w 2366010"/>
              <a:gd name="connsiteY5" fmla="*/ 4879669 h 5124456"/>
              <a:gd name="connsiteX6" fmla="*/ 2121223 w 2366010"/>
              <a:gd name="connsiteY6" fmla="*/ 5124456 h 5124456"/>
              <a:gd name="connsiteX7" fmla="*/ 244787 w 2366010"/>
              <a:gd name="connsiteY7" fmla="*/ 5124456 h 5124456"/>
              <a:gd name="connsiteX8" fmla="*/ 0 w 2366010"/>
              <a:gd name="connsiteY8" fmla="*/ 4879669 h 5124456"/>
              <a:gd name="connsiteX9" fmla="*/ 0 w 2366010"/>
              <a:gd name="connsiteY9" fmla="*/ 244793 h 5124456"/>
              <a:gd name="connsiteX0" fmla="*/ 0 w 2366010"/>
              <a:gd name="connsiteY0" fmla="*/ 244794 h 5124457"/>
              <a:gd name="connsiteX1" fmla="*/ 244787 w 2366010"/>
              <a:gd name="connsiteY1" fmla="*/ 7 h 5124457"/>
              <a:gd name="connsiteX2" fmla="*/ 659130 w 2366010"/>
              <a:gd name="connsiteY2" fmla="*/ 186697 h 5124457"/>
              <a:gd name="connsiteX3" fmla="*/ 2121223 w 2366010"/>
              <a:gd name="connsiteY3" fmla="*/ 7 h 5124457"/>
              <a:gd name="connsiteX4" fmla="*/ 2366010 w 2366010"/>
              <a:gd name="connsiteY4" fmla="*/ 244794 h 5124457"/>
              <a:gd name="connsiteX5" fmla="*/ 2366010 w 2366010"/>
              <a:gd name="connsiteY5" fmla="*/ 4879670 h 5124457"/>
              <a:gd name="connsiteX6" fmla="*/ 2121223 w 2366010"/>
              <a:gd name="connsiteY6" fmla="*/ 5124457 h 5124457"/>
              <a:gd name="connsiteX7" fmla="*/ 244787 w 2366010"/>
              <a:gd name="connsiteY7" fmla="*/ 5124457 h 5124457"/>
              <a:gd name="connsiteX8" fmla="*/ 0 w 2366010"/>
              <a:gd name="connsiteY8" fmla="*/ 4879670 h 5124457"/>
              <a:gd name="connsiteX9" fmla="*/ 0 w 2366010"/>
              <a:gd name="connsiteY9" fmla="*/ 244794 h 5124457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7353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9704 h 5139367"/>
              <a:gd name="connsiteX1" fmla="*/ 244787 w 2366010"/>
              <a:gd name="connsiteY1" fmla="*/ 14917 h 5139367"/>
              <a:gd name="connsiteX2" fmla="*/ 499110 w 2366010"/>
              <a:gd name="connsiteY2" fmla="*/ 30158 h 5139367"/>
              <a:gd name="connsiteX3" fmla="*/ 735330 w 2366010"/>
              <a:gd name="connsiteY3" fmla="*/ 201607 h 5139367"/>
              <a:gd name="connsiteX4" fmla="*/ 2121223 w 2366010"/>
              <a:gd name="connsiteY4" fmla="*/ 14917 h 5139367"/>
              <a:gd name="connsiteX5" fmla="*/ 2366010 w 2366010"/>
              <a:gd name="connsiteY5" fmla="*/ 259704 h 5139367"/>
              <a:gd name="connsiteX6" fmla="*/ 2366010 w 2366010"/>
              <a:gd name="connsiteY6" fmla="*/ 4894580 h 5139367"/>
              <a:gd name="connsiteX7" fmla="*/ 2121223 w 2366010"/>
              <a:gd name="connsiteY7" fmla="*/ 5139367 h 5139367"/>
              <a:gd name="connsiteX8" fmla="*/ 244787 w 2366010"/>
              <a:gd name="connsiteY8" fmla="*/ 5139367 h 5139367"/>
              <a:gd name="connsiteX9" fmla="*/ 0 w 2366010"/>
              <a:gd name="connsiteY9" fmla="*/ 4894580 h 5139367"/>
              <a:gd name="connsiteX10" fmla="*/ 0 w 2366010"/>
              <a:gd name="connsiteY10" fmla="*/ 259704 h 513936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5330 w 2366010"/>
              <a:gd name="connsiteY3" fmla="*/ 19723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1520 w 2366010"/>
              <a:gd name="connsiteY3" fmla="*/ 19342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3914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2771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5624 h 5135287"/>
              <a:gd name="connsiteX1" fmla="*/ 244787 w 2366010"/>
              <a:gd name="connsiteY1" fmla="*/ 10837 h 5135287"/>
              <a:gd name="connsiteX2" fmla="*/ 520700 w 2366010"/>
              <a:gd name="connsiteY2" fmla="*/ 7028 h 5135287"/>
              <a:gd name="connsiteX3" fmla="*/ 727710 w 2366010"/>
              <a:gd name="connsiteY3" fmla="*/ 193717 h 5135287"/>
              <a:gd name="connsiteX4" fmla="*/ 2121223 w 2366010"/>
              <a:gd name="connsiteY4" fmla="*/ 10837 h 5135287"/>
              <a:gd name="connsiteX5" fmla="*/ 2366010 w 2366010"/>
              <a:gd name="connsiteY5" fmla="*/ 255624 h 5135287"/>
              <a:gd name="connsiteX6" fmla="*/ 2366010 w 2366010"/>
              <a:gd name="connsiteY6" fmla="*/ 4890500 h 5135287"/>
              <a:gd name="connsiteX7" fmla="*/ 2121223 w 2366010"/>
              <a:gd name="connsiteY7" fmla="*/ 5135287 h 5135287"/>
              <a:gd name="connsiteX8" fmla="*/ 244787 w 2366010"/>
              <a:gd name="connsiteY8" fmla="*/ 5135287 h 5135287"/>
              <a:gd name="connsiteX9" fmla="*/ 0 w 2366010"/>
              <a:gd name="connsiteY9" fmla="*/ 4890500 h 5135287"/>
              <a:gd name="connsiteX10" fmla="*/ 0 w 2366010"/>
              <a:gd name="connsiteY10" fmla="*/ 255624 h 5135287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2381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58153 w 2366010"/>
              <a:gd name="connsiteY5" fmla="*/ 1375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5773 w 2366010"/>
              <a:gd name="connsiteY5" fmla="*/ 17823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73393 w 2366010"/>
              <a:gd name="connsiteY5" fmla="*/ 21125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63996 h 5143659"/>
              <a:gd name="connsiteX1" fmla="*/ 237167 w 2366010"/>
              <a:gd name="connsiteY1" fmla="*/ 16669 h 5143659"/>
              <a:gd name="connsiteX2" fmla="*/ 520700 w 2366010"/>
              <a:gd name="connsiteY2" fmla="*/ 15400 h 5143659"/>
              <a:gd name="connsiteX3" fmla="*/ 727710 w 2366010"/>
              <a:gd name="connsiteY3" fmla="*/ 202089 h 5143659"/>
              <a:gd name="connsiteX4" fmla="*/ 1364453 w 2366010"/>
              <a:gd name="connsiteY4" fmla="*/ 203362 h 5143659"/>
              <a:gd name="connsiteX5" fmla="*/ 1760693 w 2366010"/>
              <a:gd name="connsiteY5" fmla="*/ 195742 h 5143659"/>
              <a:gd name="connsiteX6" fmla="*/ 1864833 w 2366010"/>
              <a:gd name="connsiteY6" fmla="*/ 25562 h 5143659"/>
              <a:gd name="connsiteX7" fmla="*/ 2121223 w 2366010"/>
              <a:gd name="connsiteY7" fmla="*/ 19209 h 5143659"/>
              <a:gd name="connsiteX8" fmla="*/ 2366010 w 2366010"/>
              <a:gd name="connsiteY8" fmla="*/ 263996 h 5143659"/>
              <a:gd name="connsiteX9" fmla="*/ 2366010 w 2366010"/>
              <a:gd name="connsiteY9" fmla="*/ 4898872 h 5143659"/>
              <a:gd name="connsiteX10" fmla="*/ 2121223 w 2366010"/>
              <a:gd name="connsiteY10" fmla="*/ 5143659 h 5143659"/>
              <a:gd name="connsiteX11" fmla="*/ 244787 w 2366010"/>
              <a:gd name="connsiteY11" fmla="*/ 5143659 h 5143659"/>
              <a:gd name="connsiteX12" fmla="*/ 0 w 2366010"/>
              <a:gd name="connsiteY12" fmla="*/ 4898872 h 5143659"/>
              <a:gd name="connsiteX13" fmla="*/ 0 w 2366010"/>
              <a:gd name="connsiteY13" fmla="*/ 263996 h 5143659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364453 w 2366010"/>
              <a:gd name="connsiteY4" fmla="*/ 196014 h 5136311"/>
              <a:gd name="connsiteX5" fmla="*/ 1760693 w 2366010"/>
              <a:gd name="connsiteY5" fmla="*/ 188394 h 5136311"/>
              <a:gd name="connsiteX6" fmla="*/ 1864833 w 2366010"/>
              <a:gd name="connsiteY6" fmla="*/ 18214 h 5136311"/>
              <a:gd name="connsiteX7" fmla="*/ 2121223 w 2366010"/>
              <a:gd name="connsiteY7" fmla="*/ 11861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6069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60632 h 5140295"/>
              <a:gd name="connsiteX1" fmla="*/ 237167 w 2366010"/>
              <a:gd name="connsiteY1" fmla="*/ 13305 h 5140295"/>
              <a:gd name="connsiteX2" fmla="*/ 520700 w 2366010"/>
              <a:gd name="connsiteY2" fmla="*/ 12036 h 5140295"/>
              <a:gd name="connsiteX3" fmla="*/ 727710 w 2366010"/>
              <a:gd name="connsiteY3" fmla="*/ 198725 h 5140295"/>
              <a:gd name="connsiteX4" fmla="*/ 1364453 w 2366010"/>
              <a:gd name="connsiteY4" fmla="*/ 199998 h 5140295"/>
              <a:gd name="connsiteX5" fmla="*/ 1753073 w 2366010"/>
              <a:gd name="connsiteY5" fmla="*/ 192378 h 5140295"/>
              <a:gd name="connsiteX6" fmla="*/ 1857213 w 2366010"/>
              <a:gd name="connsiteY6" fmla="*/ 14578 h 5140295"/>
              <a:gd name="connsiteX7" fmla="*/ 2121223 w 2366010"/>
              <a:gd name="connsiteY7" fmla="*/ 15845 h 5140295"/>
              <a:gd name="connsiteX8" fmla="*/ 2366010 w 2366010"/>
              <a:gd name="connsiteY8" fmla="*/ 260632 h 5140295"/>
              <a:gd name="connsiteX9" fmla="*/ 2366010 w 2366010"/>
              <a:gd name="connsiteY9" fmla="*/ 4895508 h 5140295"/>
              <a:gd name="connsiteX10" fmla="*/ 2121223 w 2366010"/>
              <a:gd name="connsiteY10" fmla="*/ 5140295 h 5140295"/>
              <a:gd name="connsiteX11" fmla="*/ 244787 w 2366010"/>
              <a:gd name="connsiteY11" fmla="*/ 5140295 h 5140295"/>
              <a:gd name="connsiteX12" fmla="*/ 0 w 2366010"/>
              <a:gd name="connsiteY12" fmla="*/ 4895508 h 5140295"/>
              <a:gd name="connsiteX13" fmla="*/ 0 w 2366010"/>
              <a:gd name="connsiteY13" fmla="*/ 260632 h 5140295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364453 w 2366010"/>
              <a:gd name="connsiteY4" fmla="*/ 207009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8251 h 5137914"/>
              <a:gd name="connsiteX1" fmla="*/ 237167 w 2366010"/>
              <a:gd name="connsiteY1" fmla="*/ 10924 h 5137914"/>
              <a:gd name="connsiteX2" fmla="*/ 518022 w 2366010"/>
              <a:gd name="connsiteY2" fmla="*/ 6979 h 5137914"/>
              <a:gd name="connsiteX3" fmla="*/ 727710 w 2366010"/>
              <a:gd name="connsiteY3" fmla="*/ 196344 h 5137914"/>
              <a:gd name="connsiteX4" fmla="*/ 1274918 w 2366010"/>
              <a:gd name="connsiteY4" fmla="*/ 195713 h 5137914"/>
              <a:gd name="connsiteX5" fmla="*/ 1753708 w 2366010"/>
              <a:gd name="connsiteY5" fmla="*/ 180477 h 5137914"/>
              <a:gd name="connsiteX6" fmla="*/ 1857213 w 2366010"/>
              <a:gd name="connsiteY6" fmla="*/ 12197 h 5137914"/>
              <a:gd name="connsiteX7" fmla="*/ 2133923 w 2366010"/>
              <a:gd name="connsiteY7" fmla="*/ 5848 h 5137914"/>
              <a:gd name="connsiteX8" fmla="*/ 2366010 w 2366010"/>
              <a:gd name="connsiteY8" fmla="*/ 258251 h 5137914"/>
              <a:gd name="connsiteX9" fmla="*/ 2366010 w 2366010"/>
              <a:gd name="connsiteY9" fmla="*/ 4893127 h 5137914"/>
              <a:gd name="connsiteX10" fmla="*/ 2121223 w 2366010"/>
              <a:gd name="connsiteY10" fmla="*/ 5137914 h 5137914"/>
              <a:gd name="connsiteX11" fmla="*/ 244787 w 2366010"/>
              <a:gd name="connsiteY11" fmla="*/ 5137914 h 5137914"/>
              <a:gd name="connsiteX12" fmla="*/ 0 w 2366010"/>
              <a:gd name="connsiteY12" fmla="*/ 4893127 h 5137914"/>
              <a:gd name="connsiteX13" fmla="*/ 0 w 2366010"/>
              <a:gd name="connsiteY13" fmla="*/ 258251 h 5137914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53708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53708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53708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66010" h="5138986">
                <a:moveTo>
                  <a:pt x="0" y="259323"/>
                </a:moveTo>
                <a:cubicBezTo>
                  <a:pt x="0" y="124131"/>
                  <a:pt x="99298" y="14400"/>
                  <a:pt x="234490" y="9320"/>
                </a:cubicBezTo>
                <a:cubicBezTo>
                  <a:pt x="330375" y="-1633"/>
                  <a:pt x="441345" y="-4014"/>
                  <a:pt x="518022" y="8051"/>
                </a:cubicBezTo>
                <a:cubicBezTo>
                  <a:pt x="568029" y="42976"/>
                  <a:pt x="608553" y="191263"/>
                  <a:pt x="727710" y="197416"/>
                </a:cubicBezTo>
                <a:cubicBezTo>
                  <a:pt x="883276" y="205449"/>
                  <a:pt x="1056621" y="196753"/>
                  <a:pt x="1274918" y="196785"/>
                </a:cubicBezTo>
                <a:cubicBezTo>
                  <a:pt x="1493215" y="196817"/>
                  <a:pt x="1691464" y="206784"/>
                  <a:pt x="1748353" y="181549"/>
                </a:cubicBezTo>
                <a:cubicBezTo>
                  <a:pt x="1805242" y="156314"/>
                  <a:pt x="1797125" y="40150"/>
                  <a:pt x="1857213" y="13269"/>
                </a:cubicBezTo>
                <a:cubicBezTo>
                  <a:pt x="1896981" y="1626"/>
                  <a:pt x="2008907" y="3363"/>
                  <a:pt x="2133923" y="6920"/>
                </a:cubicBezTo>
                <a:cubicBezTo>
                  <a:pt x="2258939" y="10477"/>
                  <a:pt x="2366010" y="124131"/>
                  <a:pt x="2366010" y="259323"/>
                </a:cubicBezTo>
                <a:lnTo>
                  <a:pt x="2366010" y="4894199"/>
                </a:lnTo>
                <a:cubicBezTo>
                  <a:pt x="2366010" y="5029391"/>
                  <a:pt x="2256415" y="5138986"/>
                  <a:pt x="2121223" y="5138986"/>
                </a:cubicBezTo>
                <a:lnTo>
                  <a:pt x="244787" y="5138986"/>
                </a:lnTo>
                <a:cubicBezTo>
                  <a:pt x="109595" y="5138986"/>
                  <a:pt x="0" y="5029391"/>
                  <a:pt x="0" y="4894199"/>
                </a:cubicBezTo>
                <a:lnTo>
                  <a:pt x="0" y="259323"/>
                </a:lnTo>
                <a:close/>
              </a:path>
            </a:pathLst>
          </a:custGeom>
          <a:solidFill>
            <a:schemeClr val="tx1"/>
          </a:solidFill>
        </p:spPr>
        <p:txBody>
          <a:bodyPr lIns="252000" tIns="360000" bIns="90000" anchor="t">
            <a:normAutofit/>
          </a:bodyPr>
          <a:lstStyle>
            <a:lvl1pPr marL="0" indent="0" algn="l">
              <a:buNone/>
              <a:defRPr lang="fr-FR" sz="24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6108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- 6 Collage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4064000" y="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8128000" y="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8128000" y="342900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0" y="342900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6505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7B15E9-FE43-4841-B877-CF972643F9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0" r="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E8AD5E2-80B9-4596-9CB1-D5569DED9A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30219" y="1588849"/>
            <a:ext cx="2931562" cy="1831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0C311A9-D5EE-4491-885B-DF9302BF251A}"/>
              </a:ext>
            </a:extLst>
          </p:cNvPr>
          <p:cNvSpPr/>
          <p:nvPr userDrawn="1"/>
        </p:nvSpPr>
        <p:spPr>
          <a:xfrm>
            <a:off x="3375660" y="3948127"/>
            <a:ext cx="5440680" cy="42869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fr-FR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free PowerPoint Template made by Slidor.</a:t>
            </a:r>
          </a:p>
        </p:txBody>
      </p:sp>
      <p:grpSp>
        <p:nvGrpSpPr>
          <p:cNvPr id="9" name="Graphic 14">
            <a:extLst>
              <a:ext uri="{FF2B5EF4-FFF2-40B4-BE49-F238E27FC236}">
                <a16:creationId xmlns:a16="http://schemas.microsoft.com/office/drawing/2014/main" id="{D66DC7D3-23E7-4869-88B2-69EB16427068}"/>
              </a:ext>
            </a:extLst>
          </p:cNvPr>
          <p:cNvGrpSpPr/>
          <p:nvPr userDrawn="1"/>
        </p:nvGrpSpPr>
        <p:grpSpPr>
          <a:xfrm>
            <a:off x="6552060" y="3298862"/>
            <a:ext cx="848807" cy="172639"/>
            <a:chOff x="-4840605" y="4879650"/>
            <a:chExt cx="3371850" cy="6858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7923F90-C7F5-4957-8E42-1B5A2C22CF63}"/>
                </a:ext>
              </a:extLst>
            </p:cNvPr>
            <p:cNvSpPr/>
            <p:nvPr/>
          </p:nvSpPr>
          <p:spPr>
            <a:xfrm>
              <a:off x="-4847749" y="4872506"/>
              <a:ext cx="733425" cy="695325"/>
            </a:xfrm>
            <a:custGeom>
              <a:avLst/>
              <a:gdLst>
                <a:gd name="connsiteX0" fmla="*/ 727520 w 733425"/>
                <a:gd name="connsiteY0" fmla="*/ 349758 h 695325"/>
                <a:gd name="connsiteX1" fmla="*/ 728091 w 733425"/>
                <a:gd name="connsiteY1" fmla="*/ 349472 h 695325"/>
                <a:gd name="connsiteX2" fmla="*/ 650748 w 733425"/>
                <a:gd name="connsiteY2" fmla="*/ 303276 h 695325"/>
                <a:gd name="connsiteX3" fmla="*/ 161258 w 733425"/>
                <a:gd name="connsiteY3" fmla="*/ 7144 h 695325"/>
                <a:gd name="connsiteX4" fmla="*/ 11240 w 733425"/>
                <a:gd name="connsiteY4" fmla="*/ 51530 h 695325"/>
                <a:gd name="connsiteX5" fmla="*/ 505968 w 733425"/>
                <a:gd name="connsiteY5" fmla="*/ 349282 h 695325"/>
                <a:gd name="connsiteX6" fmla="*/ 7144 w 733425"/>
                <a:gd name="connsiteY6" fmla="*/ 645605 h 695325"/>
                <a:gd name="connsiteX7" fmla="*/ 161258 w 733425"/>
                <a:gd name="connsiteY7" fmla="*/ 692372 h 695325"/>
                <a:gd name="connsiteX8" fmla="*/ 270605 w 733425"/>
                <a:gd name="connsiteY8" fmla="*/ 626174 h 695325"/>
                <a:gd name="connsiteX9" fmla="*/ 650653 w 733425"/>
                <a:gd name="connsiteY9" fmla="*/ 396240 h 695325"/>
                <a:gd name="connsiteX10" fmla="*/ 728091 w 733425"/>
                <a:gd name="connsiteY10" fmla="*/ 350139 h 695325"/>
                <a:gd name="connsiteX11" fmla="*/ 727520 w 733425"/>
                <a:gd name="connsiteY11" fmla="*/ 349758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3425" h="695325">
                  <a:moveTo>
                    <a:pt x="727520" y="349758"/>
                  </a:moveTo>
                  <a:lnTo>
                    <a:pt x="728091" y="349472"/>
                  </a:lnTo>
                  <a:lnTo>
                    <a:pt x="650748" y="303276"/>
                  </a:lnTo>
                  <a:lnTo>
                    <a:pt x="161258" y="7144"/>
                  </a:lnTo>
                  <a:lnTo>
                    <a:pt x="11240" y="51530"/>
                  </a:lnTo>
                  <a:lnTo>
                    <a:pt x="505968" y="349282"/>
                  </a:lnTo>
                  <a:lnTo>
                    <a:pt x="7144" y="645605"/>
                  </a:lnTo>
                  <a:lnTo>
                    <a:pt x="161258" y="692372"/>
                  </a:lnTo>
                  <a:lnTo>
                    <a:pt x="270605" y="626174"/>
                  </a:lnTo>
                  <a:lnTo>
                    <a:pt x="650653" y="396240"/>
                  </a:lnTo>
                  <a:lnTo>
                    <a:pt x="728091" y="350139"/>
                  </a:lnTo>
                  <a:lnTo>
                    <a:pt x="727520" y="349758"/>
                  </a:lnTo>
                  <a:close/>
                </a:path>
              </a:pathLst>
            </a:custGeom>
            <a:solidFill>
              <a:srgbClr val="F04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A91D39A-3051-4BF8-9AD2-6A54CECBDBDA}"/>
                </a:ext>
              </a:extLst>
            </p:cNvPr>
            <p:cNvSpPr/>
            <p:nvPr/>
          </p:nvSpPr>
          <p:spPr>
            <a:xfrm>
              <a:off x="-4462177" y="5214930"/>
              <a:ext cx="238125" cy="142875"/>
            </a:xfrm>
            <a:custGeom>
              <a:avLst/>
              <a:gdLst>
                <a:gd name="connsiteX0" fmla="*/ 120777 w 238125"/>
                <a:gd name="connsiteY0" fmla="*/ 7144 h 142875"/>
                <a:gd name="connsiteX1" fmla="*/ 231648 w 238125"/>
                <a:gd name="connsiteY1" fmla="*/ 73819 h 142875"/>
                <a:gd name="connsiteX2" fmla="*/ 120682 w 238125"/>
                <a:gd name="connsiteY2" fmla="*/ 141256 h 142875"/>
                <a:gd name="connsiteX3" fmla="*/ 7144 w 238125"/>
                <a:gd name="connsiteY3" fmla="*/ 74200 h 142875"/>
                <a:gd name="connsiteX4" fmla="*/ 120777 w 238125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142875">
                  <a:moveTo>
                    <a:pt x="120777" y="7144"/>
                  </a:moveTo>
                  <a:lnTo>
                    <a:pt x="231648" y="73819"/>
                  </a:lnTo>
                  <a:lnTo>
                    <a:pt x="120682" y="141256"/>
                  </a:lnTo>
                  <a:lnTo>
                    <a:pt x="7144" y="74200"/>
                  </a:lnTo>
                  <a:lnTo>
                    <a:pt x="120777" y="7144"/>
                  </a:lnTo>
                  <a:close/>
                </a:path>
              </a:pathLst>
            </a:custGeom>
            <a:solidFill>
              <a:srgbClr val="010101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85F7B6D-1347-40FE-A80A-D5BD017DF9CD}"/>
                </a:ext>
              </a:extLst>
            </p:cNvPr>
            <p:cNvSpPr/>
            <p:nvPr/>
          </p:nvSpPr>
          <p:spPr>
            <a:xfrm>
              <a:off x="-3434715" y="5011381"/>
              <a:ext cx="295275" cy="419100"/>
            </a:xfrm>
            <a:custGeom>
              <a:avLst/>
              <a:gdLst>
                <a:gd name="connsiteX0" fmla="*/ 7144 w 295275"/>
                <a:gd name="connsiteY0" fmla="*/ 50483 h 419100"/>
                <a:gd name="connsiteX1" fmla="*/ 78772 w 295275"/>
                <a:gd name="connsiteY1" fmla="*/ 7144 h 419100"/>
                <a:gd name="connsiteX2" fmla="*/ 78772 w 295275"/>
                <a:gd name="connsiteY2" fmla="*/ 349472 h 419100"/>
                <a:gd name="connsiteX3" fmla="*/ 292989 w 295275"/>
                <a:gd name="connsiteY3" fmla="*/ 349472 h 419100"/>
                <a:gd name="connsiteX4" fmla="*/ 292989 w 295275"/>
                <a:gd name="connsiteY4" fmla="*/ 414623 h 419100"/>
                <a:gd name="connsiteX5" fmla="*/ 7239 w 295275"/>
                <a:gd name="connsiteY5" fmla="*/ 41462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275" h="419100">
                  <a:moveTo>
                    <a:pt x="7144" y="50483"/>
                  </a:moveTo>
                  <a:lnTo>
                    <a:pt x="78772" y="7144"/>
                  </a:lnTo>
                  <a:lnTo>
                    <a:pt x="78772" y="349472"/>
                  </a:lnTo>
                  <a:lnTo>
                    <a:pt x="292989" y="349472"/>
                  </a:lnTo>
                  <a:lnTo>
                    <a:pt x="292989" y="414623"/>
                  </a:lnTo>
                  <a:lnTo>
                    <a:pt x="7239" y="41462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76C7694-BEEB-45BD-8514-3A1381390988}"/>
                </a:ext>
              </a:extLst>
            </p:cNvPr>
            <p:cNvSpPr/>
            <p:nvPr/>
          </p:nvSpPr>
          <p:spPr>
            <a:xfrm>
              <a:off x="-3041142" y="5011381"/>
              <a:ext cx="85725" cy="419100"/>
            </a:xfrm>
            <a:custGeom>
              <a:avLst/>
              <a:gdLst>
                <a:gd name="connsiteX0" fmla="*/ 7144 w 85725"/>
                <a:gd name="connsiteY0" fmla="*/ 51721 h 419100"/>
                <a:gd name="connsiteX1" fmla="*/ 78772 w 85725"/>
                <a:gd name="connsiteY1" fmla="*/ 7144 h 419100"/>
                <a:gd name="connsiteX2" fmla="*/ 78772 w 85725"/>
                <a:gd name="connsiteY2" fmla="*/ 414623 h 419100"/>
                <a:gd name="connsiteX3" fmla="*/ 7144 w 85725"/>
                <a:gd name="connsiteY3" fmla="*/ 41462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419100">
                  <a:moveTo>
                    <a:pt x="7144" y="51721"/>
                  </a:moveTo>
                  <a:lnTo>
                    <a:pt x="78772" y="7144"/>
                  </a:lnTo>
                  <a:lnTo>
                    <a:pt x="78772" y="414623"/>
                  </a:lnTo>
                  <a:lnTo>
                    <a:pt x="7144" y="41462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233C57D-BC6C-45E8-BD7C-CD3182F4BBD4}"/>
                </a:ext>
              </a:extLst>
            </p:cNvPr>
            <p:cNvSpPr/>
            <p:nvPr/>
          </p:nvSpPr>
          <p:spPr>
            <a:xfrm>
              <a:off x="-2831592" y="5011365"/>
              <a:ext cx="381000" cy="419100"/>
            </a:xfrm>
            <a:custGeom>
              <a:avLst/>
              <a:gdLst>
                <a:gd name="connsiteX0" fmla="*/ 7144 w 381000"/>
                <a:gd name="connsiteY0" fmla="*/ 7160 h 419100"/>
                <a:gd name="connsiteX1" fmla="*/ 159544 w 381000"/>
                <a:gd name="connsiteY1" fmla="*/ 7160 h 419100"/>
                <a:gd name="connsiteX2" fmla="*/ 247174 w 381000"/>
                <a:gd name="connsiteY2" fmla="*/ 22590 h 419100"/>
                <a:gd name="connsiteX3" fmla="*/ 315849 w 381000"/>
                <a:gd name="connsiteY3" fmla="*/ 65357 h 419100"/>
                <a:gd name="connsiteX4" fmla="*/ 360426 w 381000"/>
                <a:gd name="connsiteY4" fmla="*/ 129746 h 419100"/>
                <a:gd name="connsiteX5" fmla="*/ 376142 w 381000"/>
                <a:gd name="connsiteY5" fmla="*/ 209756 h 419100"/>
                <a:gd name="connsiteX6" fmla="*/ 376142 w 381000"/>
                <a:gd name="connsiteY6" fmla="*/ 210899 h 419100"/>
                <a:gd name="connsiteX7" fmla="*/ 360426 w 381000"/>
                <a:gd name="connsiteY7" fmla="*/ 291290 h 419100"/>
                <a:gd name="connsiteX8" fmla="*/ 315849 w 381000"/>
                <a:gd name="connsiteY8" fmla="*/ 355870 h 419100"/>
                <a:gd name="connsiteX9" fmla="*/ 247174 w 381000"/>
                <a:gd name="connsiteY9" fmla="*/ 398923 h 419100"/>
                <a:gd name="connsiteX10" fmla="*/ 159544 w 381000"/>
                <a:gd name="connsiteY10" fmla="*/ 414639 h 419100"/>
                <a:gd name="connsiteX11" fmla="*/ 7144 w 381000"/>
                <a:gd name="connsiteY11" fmla="*/ 414639 h 419100"/>
                <a:gd name="connsiteX12" fmla="*/ 78391 w 381000"/>
                <a:gd name="connsiteY12" fmla="*/ 72787 h 419100"/>
                <a:gd name="connsiteX13" fmla="*/ 78391 w 381000"/>
                <a:gd name="connsiteY13" fmla="*/ 349869 h 419100"/>
                <a:gd name="connsiteX14" fmla="*/ 158687 w 381000"/>
                <a:gd name="connsiteY14" fmla="*/ 349869 h 419100"/>
                <a:gd name="connsiteX15" fmla="*/ 216884 w 381000"/>
                <a:gd name="connsiteY15" fmla="*/ 339677 h 419100"/>
                <a:gd name="connsiteX16" fmla="*/ 261461 w 381000"/>
                <a:gd name="connsiteY16" fmla="*/ 311102 h 419100"/>
                <a:gd name="connsiteX17" fmla="*/ 290036 w 381000"/>
                <a:gd name="connsiteY17" fmla="*/ 267478 h 419100"/>
                <a:gd name="connsiteX18" fmla="*/ 300228 w 381000"/>
                <a:gd name="connsiteY18" fmla="*/ 212518 h 419100"/>
                <a:gd name="connsiteX19" fmla="*/ 300228 w 381000"/>
                <a:gd name="connsiteY19" fmla="*/ 211280 h 419100"/>
                <a:gd name="connsiteX20" fmla="*/ 290036 w 381000"/>
                <a:gd name="connsiteY20" fmla="*/ 156035 h 419100"/>
                <a:gd name="connsiteX21" fmla="*/ 261461 w 381000"/>
                <a:gd name="connsiteY21" fmla="*/ 112030 h 419100"/>
                <a:gd name="connsiteX22" fmla="*/ 216884 w 381000"/>
                <a:gd name="connsiteY22" fmla="*/ 83455 h 419100"/>
                <a:gd name="connsiteX23" fmla="*/ 158687 w 381000"/>
                <a:gd name="connsiteY23" fmla="*/ 72977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000" h="419100">
                  <a:moveTo>
                    <a:pt x="7144" y="7160"/>
                  </a:moveTo>
                  <a:lnTo>
                    <a:pt x="159544" y="7160"/>
                  </a:lnTo>
                  <a:cubicBezTo>
                    <a:pt x="189459" y="6817"/>
                    <a:pt x="219175" y="12050"/>
                    <a:pt x="247174" y="22590"/>
                  </a:cubicBezTo>
                  <a:cubicBezTo>
                    <a:pt x="272645" y="32212"/>
                    <a:pt x="295978" y="46743"/>
                    <a:pt x="315849" y="65357"/>
                  </a:cubicBezTo>
                  <a:cubicBezTo>
                    <a:pt x="335007" y="83502"/>
                    <a:pt x="350187" y="105428"/>
                    <a:pt x="360426" y="129746"/>
                  </a:cubicBezTo>
                  <a:cubicBezTo>
                    <a:pt x="371036" y="155075"/>
                    <a:pt x="376383" y="182297"/>
                    <a:pt x="376142" y="209756"/>
                  </a:cubicBezTo>
                  <a:lnTo>
                    <a:pt x="376142" y="210899"/>
                  </a:lnTo>
                  <a:cubicBezTo>
                    <a:pt x="376371" y="238481"/>
                    <a:pt x="371025" y="265825"/>
                    <a:pt x="360426" y="291290"/>
                  </a:cubicBezTo>
                  <a:cubicBezTo>
                    <a:pt x="350257" y="315703"/>
                    <a:pt x="335070" y="337705"/>
                    <a:pt x="315849" y="355870"/>
                  </a:cubicBezTo>
                  <a:cubicBezTo>
                    <a:pt x="295967" y="374540"/>
                    <a:pt x="272642" y="389163"/>
                    <a:pt x="247174" y="398923"/>
                  </a:cubicBezTo>
                  <a:cubicBezTo>
                    <a:pt x="219219" y="409651"/>
                    <a:pt x="189485" y="414983"/>
                    <a:pt x="159544" y="414639"/>
                  </a:cubicBezTo>
                  <a:lnTo>
                    <a:pt x="7144" y="414639"/>
                  </a:lnTo>
                  <a:close/>
                  <a:moveTo>
                    <a:pt x="78391" y="72787"/>
                  </a:moveTo>
                  <a:lnTo>
                    <a:pt x="78391" y="349869"/>
                  </a:lnTo>
                  <a:lnTo>
                    <a:pt x="158687" y="349869"/>
                  </a:lnTo>
                  <a:cubicBezTo>
                    <a:pt x="178551" y="350118"/>
                    <a:pt x="198287" y="346662"/>
                    <a:pt x="216884" y="339677"/>
                  </a:cubicBezTo>
                  <a:cubicBezTo>
                    <a:pt x="233595" y="333409"/>
                    <a:pt x="248788" y="323670"/>
                    <a:pt x="261461" y="311102"/>
                  </a:cubicBezTo>
                  <a:cubicBezTo>
                    <a:pt x="273861" y="298662"/>
                    <a:pt x="283586" y="283816"/>
                    <a:pt x="290036" y="267478"/>
                  </a:cubicBezTo>
                  <a:cubicBezTo>
                    <a:pt x="296973" y="249995"/>
                    <a:pt x="300435" y="231327"/>
                    <a:pt x="300228" y="212518"/>
                  </a:cubicBezTo>
                  <a:lnTo>
                    <a:pt x="300228" y="211280"/>
                  </a:lnTo>
                  <a:cubicBezTo>
                    <a:pt x="300417" y="192381"/>
                    <a:pt x="296957" y="173623"/>
                    <a:pt x="290036" y="156035"/>
                  </a:cubicBezTo>
                  <a:cubicBezTo>
                    <a:pt x="283637" y="139559"/>
                    <a:pt x="273910" y="124578"/>
                    <a:pt x="261461" y="112030"/>
                  </a:cubicBezTo>
                  <a:cubicBezTo>
                    <a:pt x="248705" y="99567"/>
                    <a:pt x="233535" y="89843"/>
                    <a:pt x="216884" y="83455"/>
                  </a:cubicBezTo>
                  <a:cubicBezTo>
                    <a:pt x="198344" y="76236"/>
                    <a:pt x="178581" y="72678"/>
                    <a:pt x="158687" y="7297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8A94DF9-BAFB-4BE4-9840-26E3AE412F1B}"/>
                </a:ext>
              </a:extLst>
            </p:cNvPr>
            <p:cNvSpPr/>
            <p:nvPr/>
          </p:nvSpPr>
          <p:spPr>
            <a:xfrm>
              <a:off x="-2364680" y="5004696"/>
              <a:ext cx="438150" cy="428625"/>
            </a:xfrm>
            <a:custGeom>
              <a:avLst/>
              <a:gdLst>
                <a:gd name="connsiteX0" fmla="*/ 218983 w 438150"/>
                <a:gd name="connsiteY0" fmla="*/ 428357 h 428625"/>
                <a:gd name="connsiteX1" fmla="*/ 133258 w 438150"/>
                <a:gd name="connsiteY1" fmla="*/ 411783 h 428625"/>
                <a:gd name="connsiteX2" fmla="*/ 66583 w 438150"/>
                <a:gd name="connsiteY2" fmla="*/ 366635 h 428625"/>
                <a:gd name="connsiteX3" fmla="*/ 22864 w 438150"/>
                <a:gd name="connsiteY3" fmla="*/ 299960 h 428625"/>
                <a:gd name="connsiteX4" fmla="*/ 7147 w 438150"/>
                <a:gd name="connsiteY4" fmla="*/ 218807 h 428625"/>
                <a:gd name="connsiteX5" fmla="*/ 7147 w 438150"/>
                <a:gd name="connsiteY5" fmla="*/ 217569 h 428625"/>
                <a:gd name="connsiteX6" fmla="*/ 22864 w 438150"/>
                <a:gd name="connsiteY6" fmla="*/ 136416 h 428625"/>
                <a:gd name="connsiteX7" fmla="*/ 67155 w 438150"/>
                <a:gd name="connsiteY7" fmla="*/ 69741 h 428625"/>
                <a:gd name="connsiteX8" fmla="*/ 134687 w 438150"/>
                <a:gd name="connsiteY8" fmla="*/ 24021 h 428625"/>
                <a:gd name="connsiteX9" fmla="*/ 220888 w 438150"/>
                <a:gd name="connsiteY9" fmla="*/ 7161 h 428625"/>
                <a:gd name="connsiteX10" fmla="*/ 306613 w 438150"/>
                <a:gd name="connsiteY10" fmla="*/ 23735 h 428625"/>
                <a:gd name="connsiteX11" fmla="*/ 373288 w 438150"/>
                <a:gd name="connsiteY11" fmla="*/ 68883 h 428625"/>
                <a:gd name="connsiteX12" fmla="*/ 416913 w 438150"/>
                <a:gd name="connsiteY12" fmla="*/ 135558 h 428625"/>
                <a:gd name="connsiteX13" fmla="*/ 432629 w 438150"/>
                <a:gd name="connsiteY13" fmla="*/ 216711 h 428625"/>
                <a:gd name="connsiteX14" fmla="*/ 432629 w 438150"/>
                <a:gd name="connsiteY14" fmla="*/ 217854 h 428625"/>
                <a:gd name="connsiteX15" fmla="*/ 416913 w 438150"/>
                <a:gd name="connsiteY15" fmla="*/ 299103 h 428625"/>
                <a:gd name="connsiteX16" fmla="*/ 372717 w 438150"/>
                <a:gd name="connsiteY16" fmla="*/ 365778 h 428625"/>
                <a:gd name="connsiteX17" fmla="*/ 218983 w 438150"/>
                <a:gd name="connsiteY17" fmla="*/ 428357 h 428625"/>
                <a:gd name="connsiteX18" fmla="*/ 220222 w 438150"/>
                <a:gd name="connsiteY18" fmla="*/ 361682 h 428625"/>
                <a:gd name="connsiteX19" fmla="*/ 319091 w 438150"/>
                <a:gd name="connsiteY19" fmla="*/ 319677 h 428625"/>
                <a:gd name="connsiteX20" fmla="*/ 347666 w 438150"/>
                <a:gd name="connsiteY20" fmla="*/ 274147 h 428625"/>
                <a:gd name="connsiteX21" fmla="*/ 357858 w 438150"/>
                <a:gd name="connsiteY21" fmla="*/ 218140 h 428625"/>
                <a:gd name="connsiteX22" fmla="*/ 357858 w 438150"/>
                <a:gd name="connsiteY22" fmla="*/ 216997 h 428625"/>
                <a:gd name="connsiteX23" fmla="*/ 347666 w 438150"/>
                <a:gd name="connsiteY23" fmla="*/ 160704 h 428625"/>
                <a:gd name="connsiteX24" fmla="*/ 275181 w 438150"/>
                <a:gd name="connsiteY24" fmla="*/ 83457 h 428625"/>
                <a:gd name="connsiteX25" fmla="*/ 163738 w 438150"/>
                <a:gd name="connsiteY25" fmla="*/ 83457 h 428625"/>
                <a:gd name="connsiteX26" fmla="*/ 120304 w 438150"/>
                <a:gd name="connsiteY26" fmla="*/ 114318 h 428625"/>
                <a:gd name="connsiteX27" fmla="*/ 91729 w 438150"/>
                <a:gd name="connsiteY27" fmla="*/ 160133 h 428625"/>
                <a:gd name="connsiteX28" fmla="*/ 81537 w 438150"/>
                <a:gd name="connsiteY28" fmla="*/ 216140 h 428625"/>
                <a:gd name="connsiteX29" fmla="*/ 81538 w 438150"/>
                <a:gd name="connsiteY29" fmla="*/ 217283 h 428625"/>
                <a:gd name="connsiteX30" fmla="*/ 91729 w 438150"/>
                <a:gd name="connsiteY30" fmla="*/ 273290 h 428625"/>
                <a:gd name="connsiteX31" fmla="*/ 120304 w 438150"/>
                <a:gd name="connsiteY31" fmla="*/ 319391 h 428625"/>
                <a:gd name="connsiteX32" fmla="*/ 164310 w 438150"/>
                <a:gd name="connsiteY32" fmla="*/ 350633 h 428625"/>
                <a:gd name="connsiteX33" fmla="*/ 220222 w 438150"/>
                <a:gd name="connsiteY33" fmla="*/ 361968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8150" h="428625">
                  <a:moveTo>
                    <a:pt x="218983" y="428357"/>
                  </a:moveTo>
                  <a:cubicBezTo>
                    <a:pt x="189583" y="428674"/>
                    <a:pt x="160422" y="423037"/>
                    <a:pt x="133258" y="411783"/>
                  </a:cubicBezTo>
                  <a:cubicBezTo>
                    <a:pt x="108249" y="401324"/>
                    <a:pt x="85580" y="385974"/>
                    <a:pt x="66583" y="366635"/>
                  </a:cubicBezTo>
                  <a:cubicBezTo>
                    <a:pt x="47851" y="347434"/>
                    <a:pt x="33006" y="324794"/>
                    <a:pt x="22864" y="299960"/>
                  </a:cubicBezTo>
                  <a:cubicBezTo>
                    <a:pt x="12325" y="274210"/>
                    <a:pt x="6984" y="246630"/>
                    <a:pt x="7147" y="218807"/>
                  </a:cubicBezTo>
                  <a:lnTo>
                    <a:pt x="7147" y="217569"/>
                  </a:lnTo>
                  <a:cubicBezTo>
                    <a:pt x="6984" y="189746"/>
                    <a:pt x="12325" y="162166"/>
                    <a:pt x="22864" y="136416"/>
                  </a:cubicBezTo>
                  <a:cubicBezTo>
                    <a:pt x="33146" y="111519"/>
                    <a:pt x="48191" y="88870"/>
                    <a:pt x="67155" y="69741"/>
                  </a:cubicBezTo>
                  <a:cubicBezTo>
                    <a:pt x="86504" y="50285"/>
                    <a:pt x="109437" y="34760"/>
                    <a:pt x="134687" y="24021"/>
                  </a:cubicBezTo>
                  <a:cubicBezTo>
                    <a:pt x="161953" y="12523"/>
                    <a:pt x="191300" y="6783"/>
                    <a:pt x="220888" y="7161"/>
                  </a:cubicBezTo>
                  <a:cubicBezTo>
                    <a:pt x="250288" y="6854"/>
                    <a:pt x="279446" y="12492"/>
                    <a:pt x="306613" y="23735"/>
                  </a:cubicBezTo>
                  <a:cubicBezTo>
                    <a:pt x="331611" y="34217"/>
                    <a:pt x="354275" y="49564"/>
                    <a:pt x="373288" y="68883"/>
                  </a:cubicBezTo>
                  <a:cubicBezTo>
                    <a:pt x="392011" y="88073"/>
                    <a:pt x="406827" y="110718"/>
                    <a:pt x="416913" y="135558"/>
                  </a:cubicBezTo>
                  <a:cubicBezTo>
                    <a:pt x="427461" y="161306"/>
                    <a:pt x="432803" y="188888"/>
                    <a:pt x="432629" y="216711"/>
                  </a:cubicBezTo>
                  <a:lnTo>
                    <a:pt x="432629" y="217854"/>
                  </a:lnTo>
                  <a:cubicBezTo>
                    <a:pt x="432803" y="245709"/>
                    <a:pt x="427461" y="273322"/>
                    <a:pt x="416913" y="299103"/>
                  </a:cubicBezTo>
                  <a:cubicBezTo>
                    <a:pt x="406665" y="323995"/>
                    <a:pt x="391652" y="346644"/>
                    <a:pt x="372717" y="365778"/>
                  </a:cubicBezTo>
                  <a:cubicBezTo>
                    <a:pt x="332099" y="406653"/>
                    <a:pt x="276600" y="429244"/>
                    <a:pt x="218983" y="428357"/>
                  </a:cubicBezTo>
                  <a:close/>
                  <a:moveTo>
                    <a:pt x="220222" y="361682"/>
                  </a:moveTo>
                  <a:cubicBezTo>
                    <a:pt x="257610" y="362161"/>
                    <a:pt x="293481" y="346921"/>
                    <a:pt x="319091" y="319677"/>
                  </a:cubicBezTo>
                  <a:cubicBezTo>
                    <a:pt x="331504" y="306517"/>
                    <a:pt x="341213" y="291048"/>
                    <a:pt x="347666" y="274147"/>
                  </a:cubicBezTo>
                  <a:cubicBezTo>
                    <a:pt x="354525" y="256277"/>
                    <a:pt x="357982" y="237281"/>
                    <a:pt x="357858" y="218140"/>
                  </a:cubicBezTo>
                  <a:lnTo>
                    <a:pt x="357858" y="216997"/>
                  </a:lnTo>
                  <a:cubicBezTo>
                    <a:pt x="357948" y="197766"/>
                    <a:pt x="354493" y="178683"/>
                    <a:pt x="347666" y="160704"/>
                  </a:cubicBezTo>
                  <a:cubicBezTo>
                    <a:pt x="334823" y="126287"/>
                    <a:pt x="308712" y="98460"/>
                    <a:pt x="275181" y="83457"/>
                  </a:cubicBezTo>
                  <a:cubicBezTo>
                    <a:pt x="239636" y="68025"/>
                    <a:pt x="199283" y="68025"/>
                    <a:pt x="163738" y="83457"/>
                  </a:cubicBezTo>
                  <a:cubicBezTo>
                    <a:pt x="147300" y="90661"/>
                    <a:pt x="132516" y="101165"/>
                    <a:pt x="120304" y="114318"/>
                  </a:cubicBezTo>
                  <a:cubicBezTo>
                    <a:pt x="107954" y="127634"/>
                    <a:pt x="98256" y="143184"/>
                    <a:pt x="91729" y="160133"/>
                  </a:cubicBezTo>
                  <a:cubicBezTo>
                    <a:pt x="84886" y="178008"/>
                    <a:pt x="81429" y="197000"/>
                    <a:pt x="81537" y="216140"/>
                  </a:cubicBezTo>
                  <a:lnTo>
                    <a:pt x="81538" y="217283"/>
                  </a:lnTo>
                  <a:cubicBezTo>
                    <a:pt x="81421" y="236423"/>
                    <a:pt x="84877" y="255418"/>
                    <a:pt x="91729" y="273290"/>
                  </a:cubicBezTo>
                  <a:cubicBezTo>
                    <a:pt x="98242" y="290331"/>
                    <a:pt x="107940" y="305977"/>
                    <a:pt x="120304" y="319391"/>
                  </a:cubicBezTo>
                  <a:cubicBezTo>
                    <a:pt x="132678" y="332710"/>
                    <a:pt x="147656" y="343344"/>
                    <a:pt x="164310" y="350633"/>
                  </a:cubicBezTo>
                  <a:cubicBezTo>
                    <a:pt x="181946" y="358291"/>
                    <a:pt x="200996" y="362153"/>
                    <a:pt x="220222" y="36196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9A081A-E818-4296-AF04-3676C01030AA}"/>
                </a:ext>
              </a:extLst>
            </p:cNvPr>
            <p:cNvSpPr/>
            <p:nvPr/>
          </p:nvSpPr>
          <p:spPr>
            <a:xfrm>
              <a:off x="-1823371" y="5011354"/>
              <a:ext cx="352425" cy="419100"/>
            </a:xfrm>
            <a:custGeom>
              <a:avLst/>
              <a:gdLst>
                <a:gd name="connsiteX0" fmla="*/ 7144 w 352425"/>
                <a:gd name="connsiteY0" fmla="*/ 7171 h 419100"/>
                <a:gd name="connsiteX1" fmla="*/ 188786 w 352425"/>
                <a:gd name="connsiteY1" fmla="*/ 7171 h 419100"/>
                <a:gd name="connsiteX2" fmla="*/ 256889 w 352425"/>
                <a:gd name="connsiteY2" fmla="*/ 17934 h 419100"/>
                <a:gd name="connsiteX3" fmla="*/ 306419 w 352425"/>
                <a:gd name="connsiteY3" fmla="*/ 47938 h 419100"/>
                <a:gd name="connsiteX4" fmla="*/ 331470 w 352425"/>
                <a:gd name="connsiteY4" fmla="*/ 86895 h 419100"/>
                <a:gd name="connsiteX5" fmla="*/ 340138 w 352425"/>
                <a:gd name="connsiteY5" fmla="*/ 135854 h 419100"/>
                <a:gd name="connsiteX6" fmla="*/ 340138 w 352425"/>
                <a:gd name="connsiteY6" fmla="*/ 136997 h 419100"/>
                <a:gd name="connsiteX7" fmla="*/ 313087 w 352425"/>
                <a:gd name="connsiteY7" fmla="*/ 217673 h 419100"/>
                <a:gd name="connsiteX8" fmla="*/ 243554 w 352425"/>
                <a:gd name="connsiteY8" fmla="*/ 260441 h 419100"/>
                <a:gd name="connsiteX9" fmla="*/ 353568 w 352425"/>
                <a:gd name="connsiteY9" fmla="*/ 414650 h 419100"/>
                <a:gd name="connsiteX10" fmla="*/ 268605 w 352425"/>
                <a:gd name="connsiteY10" fmla="*/ 414650 h 419100"/>
                <a:gd name="connsiteX11" fmla="*/ 168402 w 352425"/>
                <a:gd name="connsiteY11" fmla="*/ 272823 h 419100"/>
                <a:gd name="connsiteX12" fmla="*/ 78772 w 352425"/>
                <a:gd name="connsiteY12" fmla="*/ 272823 h 419100"/>
                <a:gd name="connsiteX13" fmla="*/ 78772 w 352425"/>
                <a:gd name="connsiteY13" fmla="*/ 414841 h 419100"/>
                <a:gd name="connsiteX14" fmla="*/ 7144 w 352425"/>
                <a:gd name="connsiteY14" fmla="*/ 414841 h 419100"/>
                <a:gd name="connsiteX15" fmla="*/ 183547 w 352425"/>
                <a:gd name="connsiteY15" fmla="*/ 209196 h 419100"/>
                <a:gd name="connsiteX16" fmla="*/ 244698 w 352425"/>
                <a:gd name="connsiteY16" fmla="*/ 190813 h 419100"/>
                <a:gd name="connsiteX17" fmla="*/ 267367 w 352425"/>
                <a:gd name="connsiteY17" fmla="*/ 141093 h 419100"/>
                <a:gd name="connsiteX18" fmla="*/ 267367 w 352425"/>
                <a:gd name="connsiteY18" fmla="*/ 139949 h 419100"/>
                <a:gd name="connsiteX19" fmla="*/ 245269 w 352425"/>
                <a:gd name="connsiteY19" fmla="*/ 89562 h 419100"/>
                <a:gd name="connsiteX20" fmla="*/ 182975 w 352425"/>
                <a:gd name="connsiteY20" fmla="*/ 72417 h 419100"/>
                <a:gd name="connsiteX21" fmla="*/ 78772 w 352425"/>
                <a:gd name="connsiteY21" fmla="*/ 72417 h 419100"/>
                <a:gd name="connsiteX22" fmla="*/ 78772 w 352425"/>
                <a:gd name="connsiteY22" fmla="*/ 209196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2425" h="419100">
                  <a:moveTo>
                    <a:pt x="7144" y="7171"/>
                  </a:moveTo>
                  <a:lnTo>
                    <a:pt x="188786" y="7171"/>
                  </a:lnTo>
                  <a:cubicBezTo>
                    <a:pt x="211939" y="6790"/>
                    <a:pt x="234982" y="10431"/>
                    <a:pt x="256889" y="17934"/>
                  </a:cubicBezTo>
                  <a:cubicBezTo>
                    <a:pt x="275324" y="24344"/>
                    <a:pt x="292201" y="34567"/>
                    <a:pt x="306419" y="47938"/>
                  </a:cubicBezTo>
                  <a:cubicBezTo>
                    <a:pt x="317253" y="59148"/>
                    <a:pt x="325766" y="72387"/>
                    <a:pt x="331470" y="86895"/>
                  </a:cubicBezTo>
                  <a:cubicBezTo>
                    <a:pt x="337403" y="102527"/>
                    <a:pt x="340343" y="119135"/>
                    <a:pt x="340138" y="135854"/>
                  </a:cubicBezTo>
                  <a:lnTo>
                    <a:pt x="340138" y="136997"/>
                  </a:lnTo>
                  <a:cubicBezTo>
                    <a:pt x="341579" y="166333"/>
                    <a:pt x="331921" y="195136"/>
                    <a:pt x="313087" y="217673"/>
                  </a:cubicBezTo>
                  <a:cubicBezTo>
                    <a:pt x="294505" y="238320"/>
                    <a:pt x="270363" y="253169"/>
                    <a:pt x="243554" y="260441"/>
                  </a:cubicBezTo>
                  <a:lnTo>
                    <a:pt x="353568" y="414650"/>
                  </a:lnTo>
                  <a:lnTo>
                    <a:pt x="268605" y="414650"/>
                  </a:lnTo>
                  <a:lnTo>
                    <a:pt x="168402" y="272823"/>
                  </a:lnTo>
                  <a:lnTo>
                    <a:pt x="78772" y="272823"/>
                  </a:lnTo>
                  <a:lnTo>
                    <a:pt x="78772" y="414841"/>
                  </a:lnTo>
                  <a:lnTo>
                    <a:pt x="7144" y="414841"/>
                  </a:lnTo>
                  <a:close/>
                  <a:moveTo>
                    <a:pt x="183547" y="209196"/>
                  </a:moveTo>
                  <a:cubicBezTo>
                    <a:pt x="205449" y="210374"/>
                    <a:pt x="227076" y="203873"/>
                    <a:pt x="244698" y="190813"/>
                  </a:cubicBezTo>
                  <a:cubicBezTo>
                    <a:pt x="259749" y="178802"/>
                    <a:pt x="268170" y="160332"/>
                    <a:pt x="267367" y="141093"/>
                  </a:cubicBezTo>
                  <a:lnTo>
                    <a:pt x="267367" y="139949"/>
                  </a:lnTo>
                  <a:cubicBezTo>
                    <a:pt x="268637" y="120559"/>
                    <a:pt x="260394" y="101763"/>
                    <a:pt x="245269" y="89562"/>
                  </a:cubicBezTo>
                  <a:cubicBezTo>
                    <a:pt x="226982" y="77093"/>
                    <a:pt x="205067" y="71061"/>
                    <a:pt x="182975" y="72417"/>
                  </a:cubicBezTo>
                  <a:lnTo>
                    <a:pt x="78772" y="72417"/>
                  </a:lnTo>
                  <a:lnTo>
                    <a:pt x="78772" y="209196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93CB37-9F90-4482-81C5-10C26B916690}"/>
                </a:ext>
              </a:extLst>
            </p:cNvPr>
            <p:cNvSpPr/>
            <p:nvPr/>
          </p:nvSpPr>
          <p:spPr>
            <a:xfrm>
              <a:off x="-3862578" y="5009827"/>
              <a:ext cx="323850" cy="428625"/>
            </a:xfrm>
            <a:custGeom>
              <a:avLst/>
              <a:gdLst>
                <a:gd name="connsiteX0" fmla="*/ 177165 w 323850"/>
                <a:gd name="connsiteY0" fmla="*/ 425606 h 428625"/>
                <a:gd name="connsiteX1" fmla="*/ 86963 w 323850"/>
                <a:gd name="connsiteY1" fmla="*/ 409605 h 428625"/>
                <a:gd name="connsiteX2" fmla="*/ 7144 w 323850"/>
                <a:gd name="connsiteY2" fmla="*/ 360455 h 428625"/>
                <a:gd name="connsiteX3" fmla="*/ 68199 w 323850"/>
                <a:gd name="connsiteY3" fmla="*/ 323784 h 428625"/>
                <a:gd name="connsiteX4" fmla="*/ 68866 w 323850"/>
                <a:gd name="connsiteY4" fmla="*/ 323784 h 428625"/>
                <a:gd name="connsiteX5" fmla="*/ 110490 w 323850"/>
                <a:gd name="connsiteY5" fmla="*/ 348263 h 428625"/>
                <a:gd name="connsiteX6" fmla="*/ 178879 w 323850"/>
                <a:gd name="connsiteY6" fmla="*/ 361980 h 428625"/>
                <a:gd name="connsiteX7" fmla="*/ 231648 w 323850"/>
                <a:gd name="connsiteY7" fmla="*/ 347692 h 428625"/>
                <a:gd name="connsiteX8" fmla="*/ 250698 w 323850"/>
                <a:gd name="connsiteY8" fmla="*/ 310735 h 428625"/>
                <a:gd name="connsiteX9" fmla="*/ 250698 w 323850"/>
                <a:gd name="connsiteY9" fmla="*/ 309592 h 428625"/>
                <a:gd name="connsiteX10" fmla="*/ 246983 w 323850"/>
                <a:gd name="connsiteY10" fmla="*/ 290066 h 428625"/>
                <a:gd name="connsiteX11" fmla="*/ 233077 w 323850"/>
                <a:gd name="connsiteY11" fmla="*/ 274349 h 428625"/>
                <a:gd name="connsiteX12" fmla="*/ 205073 w 323850"/>
                <a:gd name="connsiteY12" fmla="*/ 260348 h 428625"/>
                <a:gd name="connsiteX13" fmla="*/ 158877 w 323850"/>
                <a:gd name="connsiteY13" fmla="*/ 247584 h 428625"/>
                <a:gd name="connsiteX14" fmla="*/ 100965 w 323850"/>
                <a:gd name="connsiteY14" fmla="*/ 230439 h 428625"/>
                <a:gd name="connsiteX15" fmla="*/ 58388 w 323850"/>
                <a:gd name="connsiteY15" fmla="*/ 207103 h 428625"/>
                <a:gd name="connsiteX16" fmla="*/ 32194 w 323850"/>
                <a:gd name="connsiteY16" fmla="*/ 173670 h 428625"/>
                <a:gd name="connsiteX17" fmla="*/ 23241 w 323850"/>
                <a:gd name="connsiteY17" fmla="*/ 126045 h 428625"/>
                <a:gd name="connsiteX18" fmla="*/ 23241 w 323850"/>
                <a:gd name="connsiteY18" fmla="*/ 124902 h 428625"/>
                <a:gd name="connsiteX19" fmla="*/ 33719 w 323850"/>
                <a:gd name="connsiteY19" fmla="*/ 77277 h 428625"/>
                <a:gd name="connsiteX20" fmla="*/ 62294 w 323850"/>
                <a:gd name="connsiteY20" fmla="*/ 40034 h 428625"/>
                <a:gd name="connsiteX21" fmla="*/ 106299 w 323850"/>
                <a:gd name="connsiteY21" fmla="*/ 15841 h 428625"/>
                <a:gd name="connsiteX22" fmla="*/ 162116 w 323850"/>
                <a:gd name="connsiteY22" fmla="*/ 7173 h 428625"/>
                <a:gd name="connsiteX23" fmla="*/ 242792 w 323850"/>
                <a:gd name="connsiteY23" fmla="*/ 20222 h 428625"/>
                <a:gd name="connsiteX24" fmla="*/ 310039 w 323850"/>
                <a:gd name="connsiteY24" fmla="*/ 58322 h 428625"/>
                <a:gd name="connsiteX25" fmla="*/ 246983 w 323850"/>
                <a:gd name="connsiteY25" fmla="*/ 96422 h 428625"/>
                <a:gd name="connsiteX26" fmla="*/ 245459 w 323850"/>
                <a:gd name="connsiteY26" fmla="*/ 95660 h 428625"/>
                <a:gd name="connsiteX27" fmla="*/ 216313 w 323850"/>
                <a:gd name="connsiteY27" fmla="*/ 81563 h 428625"/>
                <a:gd name="connsiteX28" fmla="*/ 160973 w 323850"/>
                <a:gd name="connsiteY28" fmla="*/ 70800 h 428625"/>
                <a:gd name="connsiteX29" fmla="*/ 112109 w 323850"/>
                <a:gd name="connsiteY29" fmla="*/ 84707 h 428625"/>
                <a:gd name="connsiteX30" fmla="*/ 94583 w 323850"/>
                <a:gd name="connsiteY30" fmla="*/ 119092 h 428625"/>
                <a:gd name="connsiteX31" fmla="*/ 94583 w 323850"/>
                <a:gd name="connsiteY31" fmla="*/ 120235 h 428625"/>
                <a:gd name="connsiteX32" fmla="*/ 98679 w 323850"/>
                <a:gd name="connsiteY32" fmla="*/ 140904 h 428625"/>
                <a:gd name="connsiteX33" fmla="*/ 113824 w 323850"/>
                <a:gd name="connsiteY33" fmla="*/ 157192 h 428625"/>
                <a:gd name="connsiteX34" fmla="*/ 143542 w 323850"/>
                <a:gd name="connsiteY34" fmla="*/ 170908 h 428625"/>
                <a:gd name="connsiteX35" fmla="*/ 191834 w 323850"/>
                <a:gd name="connsiteY35" fmla="*/ 184338 h 428625"/>
                <a:gd name="connsiteX36" fmla="*/ 248317 w 323850"/>
                <a:gd name="connsiteY36" fmla="*/ 202340 h 428625"/>
                <a:gd name="connsiteX37" fmla="*/ 289369 w 323850"/>
                <a:gd name="connsiteY37" fmla="*/ 226534 h 428625"/>
                <a:gd name="connsiteX38" fmla="*/ 314039 w 323850"/>
                <a:gd name="connsiteY38" fmla="*/ 259681 h 428625"/>
                <a:gd name="connsiteX39" fmla="*/ 322231 w 323850"/>
                <a:gd name="connsiteY39" fmla="*/ 303591 h 428625"/>
                <a:gd name="connsiteX40" fmla="*/ 322231 w 323850"/>
                <a:gd name="connsiteY40" fmla="*/ 304829 h 428625"/>
                <a:gd name="connsiteX41" fmla="*/ 311467 w 323850"/>
                <a:gd name="connsiteY41" fmla="*/ 356074 h 428625"/>
                <a:gd name="connsiteX42" fmla="*/ 281464 w 323850"/>
                <a:gd name="connsiteY42" fmla="*/ 394174 h 428625"/>
                <a:gd name="connsiteX43" fmla="*/ 235934 w 323850"/>
                <a:gd name="connsiteY43" fmla="*/ 417224 h 428625"/>
                <a:gd name="connsiteX44" fmla="*/ 177165 w 323850"/>
                <a:gd name="connsiteY44" fmla="*/ 425606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23850" h="428625">
                  <a:moveTo>
                    <a:pt x="177165" y="425606"/>
                  </a:moveTo>
                  <a:cubicBezTo>
                    <a:pt x="146382" y="425714"/>
                    <a:pt x="115831" y="420294"/>
                    <a:pt x="86963" y="409605"/>
                  </a:cubicBezTo>
                  <a:cubicBezTo>
                    <a:pt x="57459" y="398476"/>
                    <a:pt x="30363" y="381791"/>
                    <a:pt x="7144" y="360455"/>
                  </a:cubicBezTo>
                  <a:lnTo>
                    <a:pt x="68199" y="323784"/>
                  </a:lnTo>
                  <a:cubicBezTo>
                    <a:pt x="68199" y="323784"/>
                    <a:pt x="68199" y="323784"/>
                    <a:pt x="68866" y="323784"/>
                  </a:cubicBezTo>
                  <a:cubicBezTo>
                    <a:pt x="81831" y="333400"/>
                    <a:pt x="95785" y="341606"/>
                    <a:pt x="110490" y="348263"/>
                  </a:cubicBezTo>
                  <a:cubicBezTo>
                    <a:pt x="132050" y="357652"/>
                    <a:pt x="155366" y="362328"/>
                    <a:pt x="178879" y="361980"/>
                  </a:cubicBezTo>
                  <a:cubicBezTo>
                    <a:pt x="197543" y="362973"/>
                    <a:pt x="216035" y="357966"/>
                    <a:pt x="231648" y="347692"/>
                  </a:cubicBezTo>
                  <a:cubicBezTo>
                    <a:pt x="243797" y="339350"/>
                    <a:pt x="250952" y="325470"/>
                    <a:pt x="250698" y="310735"/>
                  </a:cubicBezTo>
                  <a:lnTo>
                    <a:pt x="250698" y="309592"/>
                  </a:lnTo>
                  <a:cubicBezTo>
                    <a:pt x="250847" y="302894"/>
                    <a:pt x="249581" y="296241"/>
                    <a:pt x="246983" y="290066"/>
                  </a:cubicBezTo>
                  <a:cubicBezTo>
                    <a:pt x="243715" y="283760"/>
                    <a:pt x="238938" y="278361"/>
                    <a:pt x="233077" y="274349"/>
                  </a:cubicBezTo>
                  <a:cubicBezTo>
                    <a:pt x="224454" y="268378"/>
                    <a:pt x="215025" y="263663"/>
                    <a:pt x="205073" y="260348"/>
                  </a:cubicBezTo>
                  <a:cubicBezTo>
                    <a:pt x="189931" y="255214"/>
                    <a:pt x="174507" y="250952"/>
                    <a:pt x="158877" y="247584"/>
                  </a:cubicBezTo>
                  <a:cubicBezTo>
                    <a:pt x="139212" y="243167"/>
                    <a:pt x="119865" y="237439"/>
                    <a:pt x="100965" y="230439"/>
                  </a:cubicBezTo>
                  <a:cubicBezTo>
                    <a:pt x="85654" y="224903"/>
                    <a:pt x="71292" y="217031"/>
                    <a:pt x="58388" y="207103"/>
                  </a:cubicBezTo>
                  <a:cubicBezTo>
                    <a:pt x="47128" y="198195"/>
                    <a:pt x="38150" y="186735"/>
                    <a:pt x="32194" y="173670"/>
                  </a:cubicBezTo>
                  <a:cubicBezTo>
                    <a:pt x="25866" y="158610"/>
                    <a:pt x="22814" y="142376"/>
                    <a:pt x="23241" y="126045"/>
                  </a:cubicBezTo>
                  <a:lnTo>
                    <a:pt x="23241" y="124902"/>
                  </a:lnTo>
                  <a:cubicBezTo>
                    <a:pt x="23084" y="108439"/>
                    <a:pt x="26667" y="92155"/>
                    <a:pt x="33719" y="77277"/>
                  </a:cubicBezTo>
                  <a:cubicBezTo>
                    <a:pt x="40464" y="62958"/>
                    <a:pt x="50209" y="50257"/>
                    <a:pt x="62294" y="40034"/>
                  </a:cubicBezTo>
                  <a:cubicBezTo>
                    <a:pt x="75311" y="29275"/>
                    <a:pt x="90240" y="21067"/>
                    <a:pt x="106299" y="15841"/>
                  </a:cubicBezTo>
                  <a:cubicBezTo>
                    <a:pt x="124297" y="9886"/>
                    <a:pt x="143159" y="6957"/>
                    <a:pt x="162116" y="7173"/>
                  </a:cubicBezTo>
                  <a:cubicBezTo>
                    <a:pt x="189566" y="6737"/>
                    <a:pt x="216878" y="11155"/>
                    <a:pt x="242792" y="20222"/>
                  </a:cubicBezTo>
                  <a:cubicBezTo>
                    <a:pt x="267106" y="29234"/>
                    <a:pt x="289812" y="42098"/>
                    <a:pt x="310039" y="58322"/>
                  </a:cubicBezTo>
                  <a:lnTo>
                    <a:pt x="246983" y="96422"/>
                  </a:lnTo>
                  <a:lnTo>
                    <a:pt x="245459" y="95660"/>
                  </a:lnTo>
                  <a:cubicBezTo>
                    <a:pt x="236093" y="90271"/>
                    <a:pt x="226353" y="85560"/>
                    <a:pt x="216313" y="81563"/>
                  </a:cubicBezTo>
                  <a:cubicBezTo>
                    <a:pt x="198720" y="74484"/>
                    <a:pt x="179936" y="70831"/>
                    <a:pt x="160973" y="70800"/>
                  </a:cubicBezTo>
                  <a:cubicBezTo>
                    <a:pt x="143578" y="69748"/>
                    <a:pt x="126344" y="74653"/>
                    <a:pt x="112109" y="84707"/>
                  </a:cubicBezTo>
                  <a:cubicBezTo>
                    <a:pt x="101085" y="92690"/>
                    <a:pt x="94566" y="105481"/>
                    <a:pt x="94583" y="119092"/>
                  </a:cubicBezTo>
                  <a:lnTo>
                    <a:pt x="94583" y="120235"/>
                  </a:lnTo>
                  <a:cubicBezTo>
                    <a:pt x="94474" y="127337"/>
                    <a:pt x="95870" y="134381"/>
                    <a:pt x="98679" y="140904"/>
                  </a:cubicBezTo>
                  <a:cubicBezTo>
                    <a:pt x="102108" y="147641"/>
                    <a:pt x="107354" y="153283"/>
                    <a:pt x="113824" y="157192"/>
                  </a:cubicBezTo>
                  <a:cubicBezTo>
                    <a:pt x="123126" y="162973"/>
                    <a:pt x="133108" y="167580"/>
                    <a:pt x="143542" y="170908"/>
                  </a:cubicBezTo>
                  <a:cubicBezTo>
                    <a:pt x="155924" y="175162"/>
                    <a:pt x="172021" y="179639"/>
                    <a:pt x="191834" y="184338"/>
                  </a:cubicBezTo>
                  <a:cubicBezTo>
                    <a:pt x="211040" y="189079"/>
                    <a:pt x="229909" y="195093"/>
                    <a:pt x="248317" y="202340"/>
                  </a:cubicBezTo>
                  <a:cubicBezTo>
                    <a:pt x="263233" y="208104"/>
                    <a:pt x="277101" y="216277"/>
                    <a:pt x="289369" y="226534"/>
                  </a:cubicBezTo>
                  <a:cubicBezTo>
                    <a:pt x="300024" y="235547"/>
                    <a:pt x="308464" y="246887"/>
                    <a:pt x="314039" y="259681"/>
                  </a:cubicBezTo>
                  <a:cubicBezTo>
                    <a:pt x="319741" y="273604"/>
                    <a:pt x="322529" y="288548"/>
                    <a:pt x="322231" y="303591"/>
                  </a:cubicBezTo>
                  <a:lnTo>
                    <a:pt x="322231" y="304829"/>
                  </a:lnTo>
                  <a:cubicBezTo>
                    <a:pt x="322497" y="322498"/>
                    <a:pt x="318820" y="340005"/>
                    <a:pt x="311467" y="356074"/>
                  </a:cubicBezTo>
                  <a:cubicBezTo>
                    <a:pt x="304408" y="370837"/>
                    <a:pt x="294161" y="383850"/>
                    <a:pt x="281464" y="394174"/>
                  </a:cubicBezTo>
                  <a:cubicBezTo>
                    <a:pt x="267913" y="404717"/>
                    <a:pt x="252453" y="412544"/>
                    <a:pt x="235934" y="417224"/>
                  </a:cubicBezTo>
                  <a:cubicBezTo>
                    <a:pt x="216857" y="422865"/>
                    <a:pt x="197058" y="425688"/>
                    <a:pt x="177165" y="42560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79AB743-22E3-4CAA-BED0-6EAB007C6F88}"/>
              </a:ext>
            </a:extLst>
          </p:cNvPr>
          <p:cNvGrpSpPr/>
          <p:nvPr userDrawn="1"/>
        </p:nvGrpSpPr>
        <p:grpSpPr>
          <a:xfrm>
            <a:off x="5250180" y="4888006"/>
            <a:ext cx="1691640" cy="425104"/>
            <a:chOff x="7641302" y="5435575"/>
            <a:chExt cx="1691640" cy="42510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0FAAD364-CC01-4DB6-9EDD-DFE1AB2147CA}"/>
                </a:ext>
              </a:extLst>
            </p:cNvPr>
            <p:cNvSpPr/>
            <p:nvPr/>
          </p:nvSpPr>
          <p:spPr>
            <a:xfrm>
              <a:off x="7641302" y="5435575"/>
              <a:ext cx="1691640" cy="425104"/>
            </a:xfrm>
            <a:prstGeom prst="roundRect">
              <a:avLst>
                <a:gd name="adj" fmla="val 0"/>
              </a:avLst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252000" bIns="0" rtlCol="0" anchor="ctr"/>
            <a:lstStyle/>
            <a:p>
              <a:pPr algn="ctr"/>
              <a:r>
                <a:rPr lang="fr-FR" sz="1100" spc="100" baseline="0" dirty="0">
                  <a:solidFill>
                    <a:schemeClr val="bg1"/>
                  </a:solidFill>
                  <a:latin typeface="+mj-lt"/>
                </a:rPr>
                <a:t>VISIT US</a:t>
              </a:r>
            </a:p>
          </p:txBody>
        </p:sp>
        <p:sp>
          <p:nvSpPr>
            <p:cNvPr id="21" name="Graphic 30">
              <a:extLst>
                <a:ext uri="{FF2B5EF4-FFF2-40B4-BE49-F238E27FC236}">
                  <a16:creationId xmlns:a16="http://schemas.microsoft.com/office/drawing/2014/main" id="{DA2EB7B7-D6F7-4C8F-93B8-20234A9EE0BB}"/>
                </a:ext>
              </a:extLst>
            </p:cNvPr>
            <p:cNvSpPr/>
            <p:nvPr/>
          </p:nvSpPr>
          <p:spPr>
            <a:xfrm>
              <a:off x="8943182" y="5579170"/>
              <a:ext cx="79476" cy="137914"/>
            </a:xfrm>
            <a:custGeom>
              <a:avLst/>
              <a:gdLst>
                <a:gd name="connsiteX0" fmla="*/ 33604 w 323850"/>
                <a:gd name="connsiteY0" fmla="*/ 558660 h 561975"/>
                <a:gd name="connsiteX1" fmla="*/ 7144 w 323850"/>
                <a:gd name="connsiteY1" fmla="*/ 531257 h 561975"/>
                <a:gd name="connsiteX2" fmla="*/ 268910 w 323850"/>
                <a:gd name="connsiteY2" fmla="*/ 278511 h 561975"/>
                <a:gd name="connsiteX3" fmla="*/ 7391 w 323850"/>
                <a:gd name="connsiteY3" fmla="*/ 35033 h 561975"/>
                <a:gd name="connsiteX4" fmla="*/ 33357 w 323850"/>
                <a:gd name="connsiteY4" fmla="*/ 7144 h 561975"/>
                <a:gd name="connsiteX5" fmla="*/ 324288 w 323850"/>
                <a:gd name="connsiteY5" fmla="*/ 278016 h 561975"/>
                <a:gd name="connsiteX6" fmla="*/ 33604 w 323850"/>
                <a:gd name="connsiteY6" fmla="*/ 558660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50" h="561975">
                  <a:moveTo>
                    <a:pt x="33604" y="558660"/>
                  </a:moveTo>
                  <a:lnTo>
                    <a:pt x="7144" y="531257"/>
                  </a:lnTo>
                  <a:lnTo>
                    <a:pt x="268910" y="278511"/>
                  </a:lnTo>
                  <a:lnTo>
                    <a:pt x="7391" y="35033"/>
                  </a:lnTo>
                  <a:lnTo>
                    <a:pt x="33357" y="7144"/>
                  </a:lnTo>
                  <a:lnTo>
                    <a:pt x="324288" y="278016"/>
                  </a:lnTo>
                  <a:lnTo>
                    <a:pt x="33604" y="558660"/>
                  </a:lnTo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2" name="Rectangle 21">
            <a:hlinkClick r:id="rId5"/>
            <a:extLst>
              <a:ext uri="{FF2B5EF4-FFF2-40B4-BE49-F238E27FC236}">
                <a16:creationId xmlns:a16="http://schemas.microsoft.com/office/drawing/2014/main" id="{AB89052F-50A1-4BC9-8E02-36EC129B12F8}"/>
              </a:ext>
            </a:extLst>
          </p:cNvPr>
          <p:cNvSpPr/>
          <p:nvPr userDrawn="1"/>
        </p:nvSpPr>
        <p:spPr>
          <a:xfrm>
            <a:off x="5207000" y="4845050"/>
            <a:ext cx="1778000" cy="511018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D9C42D9-6359-4049-8072-3AD80D3A28AC}"/>
              </a:ext>
            </a:extLst>
          </p:cNvPr>
          <p:cNvSpPr/>
          <p:nvPr userDrawn="1"/>
        </p:nvSpPr>
        <p:spPr>
          <a:xfrm>
            <a:off x="6345600" y="3264026"/>
            <a:ext cx="231315" cy="264881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lang="fr-FR" sz="9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by</a:t>
            </a:r>
          </a:p>
        </p:txBody>
      </p:sp>
    </p:spTree>
    <p:extLst>
      <p:ext uri="{BB962C8B-B14F-4D97-AF65-F5344CB8AC3E}">
        <p14:creationId xmlns:p14="http://schemas.microsoft.com/office/powerpoint/2010/main" val="123225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111D5DE-04C0-9973-9F9B-63788D25FF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B3009D2-F0AC-A5F9-51E9-B58B28716D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6614EB-B281-4362-AD4B-3EE1B61DB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994626-681E-2F19-B851-E3AC851EE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2F83B8-1CC1-55DD-CFC7-E1C902936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6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log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FA82258-8070-4B7B-B7C6-919C1BFAD95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579910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14" name="Espace réservé du contenu 12">
            <a:extLst>
              <a:ext uri="{FF2B5EF4-FFF2-40B4-BE49-F238E27FC236}">
                <a16:creationId xmlns:a16="http://schemas.microsoft.com/office/drawing/2014/main" id="{24B192B9-1979-47FD-B40B-D105E04FD4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577325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17" name="Espace réservé du contenu 12">
            <a:extLst>
              <a:ext uri="{FF2B5EF4-FFF2-40B4-BE49-F238E27FC236}">
                <a16:creationId xmlns:a16="http://schemas.microsoft.com/office/drawing/2014/main" id="{201296E0-114D-4FAE-9474-548B5DC841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574740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18" name="Espace réservé du contenu 12">
            <a:extLst>
              <a:ext uri="{FF2B5EF4-FFF2-40B4-BE49-F238E27FC236}">
                <a16:creationId xmlns:a16="http://schemas.microsoft.com/office/drawing/2014/main" id="{154D76DD-DF79-45CC-89FC-1544939578E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572155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1" name="Espace réservé du contenu 12">
            <a:extLst>
              <a:ext uri="{FF2B5EF4-FFF2-40B4-BE49-F238E27FC236}">
                <a16:creationId xmlns:a16="http://schemas.microsoft.com/office/drawing/2014/main" id="{E3E44833-1827-41DC-AEC3-0C01F1BAD46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569570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2" name="Espace réservé du contenu 12">
            <a:extLst>
              <a:ext uri="{FF2B5EF4-FFF2-40B4-BE49-F238E27FC236}">
                <a16:creationId xmlns:a16="http://schemas.microsoft.com/office/drawing/2014/main" id="{36394FDD-DDC6-46CD-87AF-F343169F6B6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579910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3" name="Espace réservé du contenu 12">
            <a:extLst>
              <a:ext uri="{FF2B5EF4-FFF2-40B4-BE49-F238E27FC236}">
                <a16:creationId xmlns:a16="http://schemas.microsoft.com/office/drawing/2014/main" id="{F4892D69-01ED-4ACE-9A93-97CAA2FCC8E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577325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4" name="Espace réservé du contenu 12">
            <a:extLst>
              <a:ext uri="{FF2B5EF4-FFF2-40B4-BE49-F238E27FC236}">
                <a16:creationId xmlns:a16="http://schemas.microsoft.com/office/drawing/2014/main" id="{B911AC6F-ED1A-472B-82C9-F9B03EBADF4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574740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5" name="Espace réservé du contenu 12">
            <a:extLst>
              <a:ext uri="{FF2B5EF4-FFF2-40B4-BE49-F238E27FC236}">
                <a16:creationId xmlns:a16="http://schemas.microsoft.com/office/drawing/2014/main" id="{2A92BF88-4F19-41E1-9684-DFAC0736638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572155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6" name="Espace réservé du contenu 12">
            <a:extLst>
              <a:ext uri="{FF2B5EF4-FFF2-40B4-BE49-F238E27FC236}">
                <a16:creationId xmlns:a16="http://schemas.microsoft.com/office/drawing/2014/main" id="{6C4A12E5-2DFE-40D7-BD07-4F8CB3981E7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569570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</p:spTree>
    <p:extLst>
      <p:ext uri="{BB962C8B-B14F-4D97-AF65-F5344CB8AC3E}">
        <p14:creationId xmlns:p14="http://schemas.microsoft.com/office/powerpoint/2010/main" val="4162639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 log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FA82258-8070-4B7B-B7C6-919C1BFAD95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492839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0" name="Espace réservé du contenu 12">
            <a:extLst>
              <a:ext uri="{FF2B5EF4-FFF2-40B4-BE49-F238E27FC236}">
                <a16:creationId xmlns:a16="http://schemas.microsoft.com/office/drawing/2014/main" id="{B070F49F-DF60-4723-A91C-5C1E12D5861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178922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1" name="Espace réservé du contenu 12">
            <a:extLst>
              <a:ext uri="{FF2B5EF4-FFF2-40B4-BE49-F238E27FC236}">
                <a16:creationId xmlns:a16="http://schemas.microsoft.com/office/drawing/2014/main" id="{1A46C95E-26CD-45AD-BB72-B430933BACC5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865005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2" name="Espace réservé du contenu 12">
            <a:extLst>
              <a:ext uri="{FF2B5EF4-FFF2-40B4-BE49-F238E27FC236}">
                <a16:creationId xmlns:a16="http://schemas.microsoft.com/office/drawing/2014/main" id="{7C59A534-42C3-4A87-94C8-B2FBBAFC4BF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551088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3" name="Espace réservé du contenu 12">
            <a:extLst>
              <a:ext uri="{FF2B5EF4-FFF2-40B4-BE49-F238E27FC236}">
                <a16:creationId xmlns:a16="http://schemas.microsoft.com/office/drawing/2014/main" id="{4BB3DF69-45D4-47B3-BA99-BA35B5100C3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37171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4" name="Espace réservé du contenu 12">
            <a:extLst>
              <a:ext uri="{FF2B5EF4-FFF2-40B4-BE49-F238E27FC236}">
                <a16:creationId xmlns:a16="http://schemas.microsoft.com/office/drawing/2014/main" id="{F2BAFCF9-6ACE-4E11-8AC5-705BA7DCE73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923253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5" name="Espace réservé du contenu 12">
            <a:extLst>
              <a:ext uri="{FF2B5EF4-FFF2-40B4-BE49-F238E27FC236}">
                <a16:creationId xmlns:a16="http://schemas.microsoft.com/office/drawing/2014/main" id="{9F748970-5446-41ED-9626-54FA09FD9DA4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1492839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6" name="Espace réservé du contenu 12">
            <a:extLst>
              <a:ext uri="{FF2B5EF4-FFF2-40B4-BE49-F238E27FC236}">
                <a16:creationId xmlns:a16="http://schemas.microsoft.com/office/drawing/2014/main" id="{658FDE67-743F-4741-AD12-5E89EB8B520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178922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7" name="Espace réservé du contenu 12">
            <a:extLst>
              <a:ext uri="{FF2B5EF4-FFF2-40B4-BE49-F238E27FC236}">
                <a16:creationId xmlns:a16="http://schemas.microsoft.com/office/drawing/2014/main" id="{3B72979C-C29D-4B32-BD44-7102EF391EC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865005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8" name="Espace réservé du contenu 12">
            <a:extLst>
              <a:ext uri="{FF2B5EF4-FFF2-40B4-BE49-F238E27FC236}">
                <a16:creationId xmlns:a16="http://schemas.microsoft.com/office/drawing/2014/main" id="{E26C070C-BBAD-4319-94CD-E920FBB48BBC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551088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9" name="Espace réservé du contenu 12">
            <a:extLst>
              <a:ext uri="{FF2B5EF4-FFF2-40B4-BE49-F238E27FC236}">
                <a16:creationId xmlns:a16="http://schemas.microsoft.com/office/drawing/2014/main" id="{72D6E8D4-073F-4B82-807C-3DDAA7A1891C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237171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0" name="Espace réservé du contenu 12">
            <a:extLst>
              <a:ext uri="{FF2B5EF4-FFF2-40B4-BE49-F238E27FC236}">
                <a16:creationId xmlns:a16="http://schemas.microsoft.com/office/drawing/2014/main" id="{D7188408-3746-4E2D-AC24-5C968B45D951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923253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1" name="Espace réservé du contenu 12">
            <a:extLst>
              <a:ext uri="{FF2B5EF4-FFF2-40B4-BE49-F238E27FC236}">
                <a16:creationId xmlns:a16="http://schemas.microsoft.com/office/drawing/2014/main" id="{5B127143-F73B-447F-8E18-A821163DB15F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1492839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2" name="Espace réservé du contenu 12">
            <a:extLst>
              <a:ext uri="{FF2B5EF4-FFF2-40B4-BE49-F238E27FC236}">
                <a16:creationId xmlns:a16="http://schemas.microsoft.com/office/drawing/2014/main" id="{48201BCB-09BC-40A6-88E5-745ABA04D146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3178922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3" name="Espace réservé du contenu 12">
            <a:extLst>
              <a:ext uri="{FF2B5EF4-FFF2-40B4-BE49-F238E27FC236}">
                <a16:creationId xmlns:a16="http://schemas.microsoft.com/office/drawing/2014/main" id="{6CDF4116-C12D-409A-BD45-FCE9C3710FED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4865005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4" name="Espace réservé du contenu 12">
            <a:extLst>
              <a:ext uri="{FF2B5EF4-FFF2-40B4-BE49-F238E27FC236}">
                <a16:creationId xmlns:a16="http://schemas.microsoft.com/office/drawing/2014/main" id="{877E41ED-FA1D-4BD6-804A-2AE2A0E32216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551088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5" name="Espace réservé du contenu 12">
            <a:extLst>
              <a:ext uri="{FF2B5EF4-FFF2-40B4-BE49-F238E27FC236}">
                <a16:creationId xmlns:a16="http://schemas.microsoft.com/office/drawing/2014/main" id="{A9609212-EAF9-4B4F-A5BF-6F7698F7459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237171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6" name="Espace réservé du contenu 12">
            <a:extLst>
              <a:ext uri="{FF2B5EF4-FFF2-40B4-BE49-F238E27FC236}">
                <a16:creationId xmlns:a16="http://schemas.microsoft.com/office/drawing/2014/main" id="{3AC5948D-29D8-4F6E-B17F-0441995C2C3F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9923253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976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BA04EA87-5121-4DFC-BCCF-E229FBB461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35119" y="1105236"/>
            <a:ext cx="3903672" cy="464753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85604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167E6FD1-1BAF-4D06-862F-B9B72EC0F7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2263" y="800099"/>
            <a:ext cx="4752975" cy="525780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3423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FB3DE57-AFE9-4820-B949-FA693C6FFF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316538" y="805814"/>
            <a:ext cx="6875462" cy="5246372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62301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FB3DE57-AFE9-4820-B949-FA693C6FFF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48000" y="3428999"/>
            <a:ext cx="9144000" cy="3428999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17124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FB3DE57-AFE9-4820-B949-FA693C6FFF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83310" y="2034858"/>
            <a:ext cx="4835350" cy="2086864"/>
          </a:xfrm>
          <a:prstGeom prst="rect">
            <a:avLst/>
          </a:prstGeom>
          <a:solidFill>
            <a:schemeClr val="tx1"/>
          </a:solidFill>
        </p:spPr>
        <p:txBody>
          <a:bodyPr tIns="288000" bIns="2484000">
            <a:no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1DE33140-D326-4494-8DB4-ACF90E3C860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63180" y="2034858"/>
            <a:ext cx="4845510" cy="2086864"/>
          </a:xfrm>
          <a:prstGeom prst="rect">
            <a:avLst/>
          </a:prstGeom>
          <a:solidFill>
            <a:schemeClr val="tx1"/>
          </a:solidFill>
        </p:spPr>
        <p:txBody>
          <a:bodyPr tIns="288000" bIns="2484000">
            <a:no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72C13F67-F61E-47C3-A6D3-99FD3E040E6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63180" y="4462667"/>
            <a:ext cx="4845510" cy="2086864"/>
          </a:xfrm>
          <a:prstGeom prst="rect">
            <a:avLst/>
          </a:prstGeom>
          <a:solidFill>
            <a:schemeClr val="tx1"/>
          </a:solidFill>
        </p:spPr>
        <p:txBody>
          <a:bodyPr tIns="288000" bIns="2484000">
            <a:no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26" name="Picture Placeholder 10">
            <a:extLst>
              <a:ext uri="{FF2B5EF4-FFF2-40B4-BE49-F238E27FC236}">
                <a16:creationId xmlns:a16="http://schemas.microsoft.com/office/drawing/2014/main" id="{EF5DE429-D884-40C9-B0F5-6FA66002752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83310" y="4462667"/>
            <a:ext cx="4835350" cy="2086864"/>
          </a:xfrm>
          <a:prstGeom prst="rect">
            <a:avLst/>
          </a:prstGeom>
          <a:solidFill>
            <a:schemeClr val="tx1"/>
          </a:solidFill>
        </p:spPr>
        <p:txBody>
          <a:bodyPr tIns="288000" bIns="2484000">
            <a:no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53E28430-BF0E-4EB2-8CF6-514BFB60BE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83310" y="3154934"/>
            <a:ext cx="4835350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6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4CC977C2-23FC-446F-AF25-B21729685F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83310" y="3541587"/>
            <a:ext cx="53323" cy="395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763291BD-1B23-4F4E-A28B-D5B20078DDF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63180" y="3154934"/>
            <a:ext cx="4835350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6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32E3775C-73B3-46F8-8D0B-C26A2FB24C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63180" y="3541587"/>
            <a:ext cx="53323" cy="395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130B80C7-1AF7-412E-AEEA-2B26FC4163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83310" y="5582743"/>
            <a:ext cx="4835350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6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45A66AAF-512E-407E-AE51-F6DF878A34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83310" y="5969396"/>
            <a:ext cx="53323" cy="395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B1AB9A89-FC73-4026-9488-2029870505C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63180" y="5582743"/>
            <a:ext cx="4835350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6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77ACB13C-2706-413C-927A-1CB63BB1550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63180" y="5969396"/>
            <a:ext cx="53323" cy="395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289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FB3DE57-AFE9-4820-B949-FA693C6FFF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2512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ADDFEC20-88DE-440E-8C22-D2A2B237932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68224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3FA24DDE-A296-4264-94A3-D62AF5BDC0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3936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944FD892-B40E-4C8A-BEFD-A9870E1F95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9648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8" name="Picture Placeholder 10">
            <a:extLst>
              <a:ext uri="{FF2B5EF4-FFF2-40B4-BE49-F238E27FC236}">
                <a16:creationId xmlns:a16="http://schemas.microsoft.com/office/drawing/2014/main" id="{AFF585DB-A83A-4238-915C-7030522C217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75360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9" name="Picture Placeholder 10">
            <a:extLst>
              <a:ext uri="{FF2B5EF4-FFF2-40B4-BE49-F238E27FC236}">
                <a16:creationId xmlns:a16="http://schemas.microsoft.com/office/drawing/2014/main" id="{B800CBA0-2590-40E4-B56A-5697FBD2E0C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2512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137815DD-834A-450B-81D9-F1D90A0CAED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68224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41" name="Picture Placeholder 10">
            <a:extLst>
              <a:ext uri="{FF2B5EF4-FFF2-40B4-BE49-F238E27FC236}">
                <a16:creationId xmlns:a16="http://schemas.microsoft.com/office/drawing/2014/main" id="{1D58274C-6E9E-4343-91B3-DACB9E20B2F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3936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42" name="Picture Placeholder 10">
            <a:extLst>
              <a:ext uri="{FF2B5EF4-FFF2-40B4-BE49-F238E27FC236}">
                <a16:creationId xmlns:a16="http://schemas.microsoft.com/office/drawing/2014/main" id="{7ADC8F93-D983-4E6E-8384-5D7D814EEF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39648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43" name="Picture Placeholder 10">
            <a:extLst>
              <a:ext uri="{FF2B5EF4-FFF2-40B4-BE49-F238E27FC236}">
                <a16:creationId xmlns:a16="http://schemas.microsoft.com/office/drawing/2014/main" id="{8B4B45E4-553B-409A-9111-A940DD06D26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75360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6C72E8-81C8-4FB4-85BA-C194C185D5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5119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1D08509A-CA5E-4810-BB02-ED01A7E3ED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5120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758071FC-D284-419F-9B56-2BB8AC98B40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82238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A7FB7B32-A6F1-441F-ABF7-ED5E7620E9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82239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3BB5C338-6573-4AD1-B7C1-7F31BC5582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39355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E62FFDFA-4672-49E8-BA29-A820D4E34A7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39356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A11689A5-79C4-4A87-B01A-4B9F8A428EC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96469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184713B9-EF45-452D-AB5C-E790803F48E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96470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70B08813-7DA6-42D4-9260-A3656B183C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753586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C11A3551-612E-49A8-9DFD-0DB2C3B6CF2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753587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5" name="Espace réservé du texte 2">
            <a:extLst>
              <a:ext uri="{FF2B5EF4-FFF2-40B4-BE49-F238E27FC236}">
                <a16:creationId xmlns:a16="http://schemas.microsoft.com/office/drawing/2014/main" id="{15D23A70-0BB2-4635-BFD7-77425C4431C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5119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A8DE0069-A8B7-4E2A-A88D-ED057F4A156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5120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DED62EA6-CA25-42AF-932E-E226621A7D9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82238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69C73F44-1303-4699-9741-5071A868318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82239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9" name="Espace réservé du texte 2">
            <a:extLst>
              <a:ext uri="{FF2B5EF4-FFF2-40B4-BE49-F238E27FC236}">
                <a16:creationId xmlns:a16="http://schemas.microsoft.com/office/drawing/2014/main" id="{3FAB9CE8-C8F6-4097-9876-3D5BB131A6E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39355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30" name="Espace réservé du texte 2">
            <a:extLst>
              <a:ext uri="{FF2B5EF4-FFF2-40B4-BE49-F238E27FC236}">
                <a16:creationId xmlns:a16="http://schemas.microsoft.com/office/drawing/2014/main" id="{2FE7EAC6-53B9-40F7-BAC8-FFAFE182DB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039356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31" name="Espace réservé du texte 2">
            <a:extLst>
              <a:ext uri="{FF2B5EF4-FFF2-40B4-BE49-F238E27FC236}">
                <a16:creationId xmlns:a16="http://schemas.microsoft.com/office/drawing/2014/main" id="{4AA8E213-976B-4F42-BF73-C960C4D9F6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396469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32" name="Espace réservé du texte 2">
            <a:extLst>
              <a:ext uri="{FF2B5EF4-FFF2-40B4-BE49-F238E27FC236}">
                <a16:creationId xmlns:a16="http://schemas.microsoft.com/office/drawing/2014/main" id="{2B1B6386-3DB5-4B9B-9D72-E30B0FE4104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396470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33" name="Espace réservé du texte 2">
            <a:extLst>
              <a:ext uri="{FF2B5EF4-FFF2-40B4-BE49-F238E27FC236}">
                <a16:creationId xmlns:a16="http://schemas.microsoft.com/office/drawing/2014/main" id="{E3598400-E700-44A3-8903-DB65AFF1248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753586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34" name="Espace réservé du texte 2">
            <a:extLst>
              <a:ext uri="{FF2B5EF4-FFF2-40B4-BE49-F238E27FC236}">
                <a16:creationId xmlns:a16="http://schemas.microsoft.com/office/drawing/2014/main" id="{64D6E52E-F777-4A62-937F-D377DFED58C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753587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196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77CEE6-3F2C-61F6-2795-3D4F08AA1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F40772-21B2-04DB-45A2-DC0247D0C3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87E3EC-A961-CB9F-1430-C7AC8A3C5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EC2923-5054-693A-8279-8D121B71E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32C147-AC37-9FA0-18F9-03749E624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059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7BF478B0-BD0C-4753-83DD-0647CA2A70F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03992" y="2612615"/>
            <a:ext cx="1864997" cy="1866477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4E75A3EB-2585-4E8B-966D-EE16E52809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443986" y="2621323"/>
            <a:ext cx="1864997" cy="1866477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2B3B241-D439-47C0-9E90-9F4C8234BE0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983978" y="2612615"/>
            <a:ext cx="1864997" cy="1866477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1050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33B4748-1D15-492B-BFA6-8B1A7240F8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64002" y="2612615"/>
            <a:ext cx="1864997" cy="1866477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22966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28A52817-9434-4248-A9F0-5409D58D80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67754" y="234695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8" name="Picture Placeholder 10">
            <a:extLst>
              <a:ext uri="{FF2B5EF4-FFF2-40B4-BE49-F238E27FC236}">
                <a16:creationId xmlns:a16="http://schemas.microsoft.com/office/drawing/2014/main" id="{48CC145B-9158-4C89-BDE8-D80C6BEAD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76437" y="234695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9" name="Picture Placeholder 10">
            <a:extLst>
              <a:ext uri="{FF2B5EF4-FFF2-40B4-BE49-F238E27FC236}">
                <a16:creationId xmlns:a16="http://schemas.microsoft.com/office/drawing/2014/main" id="{18240BEE-6B48-4E46-8571-243D0874F8A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90198" y="234695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891A3D34-F938-43C2-B3E0-F6637FB470E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367754" y="364374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1" name="Picture Placeholder 10">
            <a:extLst>
              <a:ext uri="{FF2B5EF4-FFF2-40B4-BE49-F238E27FC236}">
                <a16:creationId xmlns:a16="http://schemas.microsoft.com/office/drawing/2014/main" id="{8AA6258D-C0D6-4D37-B7E6-AF882A75F99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76437" y="364374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2" name="Picture Placeholder 10">
            <a:extLst>
              <a:ext uri="{FF2B5EF4-FFF2-40B4-BE49-F238E27FC236}">
                <a16:creationId xmlns:a16="http://schemas.microsoft.com/office/drawing/2014/main" id="{C05DB888-4CC2-422E-A90D-0F5961F5247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90198" y="364374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3" name="Picture Placeholder 10">
            <a:extLst>
              <a:ext uri="{FF2B5EF4-FFF2-40B4-BE49-F238E27FC236}">
                <a16:creationId xmlns:a16="http://schemas.microsoft.com/office/drawing/2014/main" id="{91B0F4F4-8EDC-454F-99C3-EFA4EFF066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367754" y="4995008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4" name="Picture Placeholder 10">
            <a:extLst>
              <a:ext uri="{FF2B5EF4-FFF2-40B4-BE49-F238E27FC236}">
                <a16:creationId xmlns:a16="http://schemas.microsoft.com/office/drawing/2014/main" id="{5F25E1E5-622D-44E9-9FD1-48BBA5FC389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776437" y="4995008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5" name="Picture Placeholder 10">
            <a:extLst>
              <a:ext uri="{FF2B5EF4-FFF2-40B4-BE49-F238E27FC236}">
                <a16:creationId xmlns:a16="http://schemas.microsoft.com/office/drawing/2014/main" id="{FF0CB30F-6742-4E8E-9918-FF5A545074A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90198" y="4995008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250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10">
            <a:extLst>
              <a:ext uri="{FF2B5EF4-FFF2-40B4-BE49-F238E27FC236}">
                <a16:creationId xmlns:a16="http://schemas.microsoft.com/office/drawing/2014/main" id="{22EE241B-2BBC-4744-835C-8F40458A127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505" y="112540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27" name="Picture Placeholder 10">
            <a:extLst>
              <a:ext uri="{FF2B5EF4-FFF2-40B4-BE49-F238E27FC236}">
                <a16:creationId xmlns:a16="http://schemas.microsoft.com/office/drawing/2014/main" id="{6CAB5CF8-20D7-4B90-95C9-20E098992A4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83307" y="112540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28" name="Picture Placeholder 10">
            <a:extLst>
              <a:ext uri="{FF2B5EF4-FFF2-40B4-BE49-F238E27FC236}">
                <a16:creationId xmlns:a16="http://schemas.microsoft.com/office/drawing/2014/main" id="{62CEBB88-3D8A-4909-B93A-1F994D6624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23109" y="112540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29" name="Picture Placeholder 10">
            <a:extLst>
              <a:ext uri="{FF2B5EF4-FFF2-40B4-BE49-F238E27FC236}">
                <a16:creationId xmlns:a16="http://schemas.microsoft.com/office/drawing/2014/main" id="{1EEB6057-CF61-47A1-8D3B-A9763726F61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662910" y="112540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0" name="Picture Placeholder 10">
            <a:extLst>
              <a:ext uri="{FF2B5EF4-FFF2-40B4-BE49-F238E27FC236}">
                <a16:creationId xmlns:a16="http://schemas.microsoft.com/office/drawing/2014/main" id="{03BD2BA6-012F-4C7B-9935-0A0FF955DB3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343505" y="215631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1" name="Picture Placeholder 10">
            <a:extLst>
              <a:ext uri="{FF2B5EF4-FFF2-40B4-BE49-F238E27FC236}">
                <a16:creationId xmlns:a16="http://schemas.microsoft.com/office/drawing/2014/main" id="{8212F895-139A-4202-8B95-2C7A110D676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783307" y="215631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2" name="Picture Placeholder 10">
            <a:extLst>
              <a:ext uri="{FF2B5EF4-FFF2-40B4-BE49-F238E27FC236}">
                <a16:creationId xmlns:a16="http://schemas.microsoft.com/office/drawing/2014/main" id="{49B61935-611C-4306-A86C-ADAC9B00FAE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223109" y="215631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CEBAAD78-3A0A-4669-9779-D4D727D7F89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662910" y="215631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97EC4FAC-6170-4C75-A3FD-3A5D85AA365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343505" y="320148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2ACB2DC4-26F7-4BC8-88B7-07889632130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783307" y="320148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5C281E6C-DED0-4B17-941E-21056153933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23109" y="320148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8A43420A-D73B-4EB8-8CF4-AD69734CBCA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662910" y="320148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8" name="Picture Placeholder 10">
            <a:extLst>
              <a:ext uri="{FF2B5EF4-FFF2-40B4-BE49-F238E27FC236}">
                <a16:creationId xmlns:a16="http://schemas.microsoft.com/office/drawing/2014/main" id="{436394BF-0BE0-4580-9A4B-6C3F669CE74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343505" y="4246658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9" name="Picture Placeholder 10">
            <a:extLst>
              <a:ext uri="{FF2B5EF4-FFF2-40B4-BE49-F238E27FC236}">
                <a16:creationId xmlns:a16="http://schemas.microsoft.com/office/drawing/2014/main" id="{6E2E6841-CA27-4420-B76E-77748104AF8C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783307" y="4246658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B27D8595-9D80-4B4E-ABD1-DC192925DAC7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223109" y="4246658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1" name="Picture Placeholder 10">
            <a:extLst>
              <a:ext uri="{FF2B5EF4-FFF2-40B4-BE49-F238E27FC236}">
                <a16:creationId xmlns:a16="http://schemas.microsoft.com/office/drawing/2014/main" id="{008D5C9F-A7BE-434D-8A2D-382361D56102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662910" y="4246658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2" name="Picture Placeholder 10">
            <a:extLst>
              <a:ext uri="{FF2B5EF4-FFF2-40B4-BE49-F238E27FC236}">
                <a16:creationId xmlns:a16="http://schemas.microsoft.com/office/drawing/2014/main" id="{352F1818-2397-4AFC-B47F-7932B5FE27D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343505" y="527343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3" name="Picture Placeholder 10">
            <a:extLst>
              <a:ext uri="{FF2B5EF4-FFF2-40B4-BE49-F238E27FC236}">
                <a16:creationId xmlns:a16="http://schemas.microsoft.com/office/drawing/2014/main" id="{B32CAC22-C1FC-4489-8212-D7CB7E687C3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783307" y="527343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4" name="Picture Placeholder 10">
            <a:extLst>
              <a:ext uri="{FF2B5EF4-FFF2-40B4-BE49-F238E27FC236}">
                <a16:creationId xmlns:a16="http://schemas.microsoft.com/office/drawing/2014/main" id="{B56CC017-012F-4974-9E86-201FB003BE61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223109" y="527343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5" name="Picture Placeholder 10">
            <a:extLst>
              <a:ext uri="{FF2B5EF4-FFF2-40B4-BE49-F238E27FC236}">
                <a16:creationId xmlns:a16="http://schemas.microsoft.com/office/drawing/2014/main" id="{9C7581D8-3435-4480-BB56-69621A99B88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662910" y="527343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647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7B4F1CB-95E7-41BB-84CD-811F727BAF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57314" y="2142548"/>
            <a:ext cx="2036618" cy="259772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2A54250B-4272-4700-9E95-FBE4CD93773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827255" y="2142548"/>
            <a:ext cx="2036618" cy="259772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16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63F891ED-CFDF-48EE-BC3D-74230214B07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29860" y="2142548"/>
            <a:ext cx="2036618" cy="259772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16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7427D460-C8D5-4849-98E7-5367CC0527B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810626" y="2142548"/>
            <a:ext cx="2036618" cy="259772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16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1210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D0AF8791-9D94-4BF7-908B-96C3B4C292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57314" y="800100"/>
            <a:ext cx="3839072" cy="52578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832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8AC4AD57-0BE9-49C6-825B-E9FA1F1C631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57313" y="2333624"/>
            <a:ext cx="9491659" cy="3724276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53421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716262" y="0"/>
            <a:ext cx="4475737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660371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84705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02087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7128" y="552450"/>
            <a:ext cx="8680183" cy="57531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600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C799BD-1174-F123-06FC-ADBC842C6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069421-629A-7A9B-2444-3A9313F728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E741B5-FC58-EE72-38D3-254624DB2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56BDC8-A4C1-6DD7-79FE-A5E3D6428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901FA4-4C19-E300-3003-397DF861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385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od mor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43025" y="800098"/>
            <a:ext cx="5329238" cy="525780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14640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k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43025" y="800098"/>
            <a:ext cx="2987055" cy="364127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72855E4E-0C63-46F6-AF74-7985B3D2289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68184" y="800098"/>
            <a:ext cx="2987057" cy="364127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0555A4FC-4CCB-4761-BA47-6EF02177460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793346" y="800098"/>
            <a:ext cx="3055627" cy="364127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72814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43025" y="1160463"/>
            <a:ext cx="4752975" cy="4645024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63977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96687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48121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9629" y="2227731"/>
            <a:ext cx="2487528" cy="165291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3C87B226-FB09-4A65-8099-8300B588C92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98028" y="2227731"/>
            <a:ext cx="2487528" cy="165291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2DB8703F-F124-4DFE-A671-6E977F38432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06426" y="2227731"/>
            <a:ext cx="2487528" cy="165291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92671105-6192-46DB-B120-D59094B55A0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214824" y="2227731"/>
            <a:ext cx="2487528" cy="165291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06198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624046" y="0"/>
            <a:ext cx="3567954" cy="68580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98603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FEDBDA94-24D5-41E5-9379-523B71418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3809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FEDBDA94-24D5-41E5-9379-523B71418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517" y="141890"/>
            <a:ext cx="3861170" cy="3626069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B1F59BBA-0F82-46E4-88A7-8B4BF1FC9DD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65413" y="141890"/>
            <a:ext cx="3861170" cy="3626069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1D484B8B-E091-4030-BC2B-6BA4849566E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86310" y="141890"/>
            <a:ext cx="3861170" cy="3626069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49182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FEDBDA94-24D5-41E5-9379-523B71418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1"/>
            <a:ext cx="6095999" cy="4194698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35796EA6-35FB-4A7E-809F-A9815E5FEF4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5998" y="1"/>
            <a:ext cx="6095999" cy="4194698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2238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FEDBDA94-24D5-41E5-9379-523B71418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2192001" cy="6857999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92017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AFC76-617D-67C8-8AB1-3E05A5E83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250D4F-8D61-2E82-9166-4150DC326A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D54AC3-49C6-3017-2253-CC73D9FA3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C4C919-F128-1741-6791-837C6A7D9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F781955-B27B-DF8E-2141-423AC3C7E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E4BD57-973B-54AD-A050-1E86E6260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97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1A62A3B4-90FB-4299-99EA-8A0033116D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59418" y="2781300"/>
            <a:ext cx="2073164" cy="129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44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908C951-434A-4DD1-AFA3-1AF87D70474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7147" y="896184"/>
            <a:ext cx="2366010" cy="5138856"/>
          </a:xfrm>
          <a:custGeom>
            <a:avLst/>
            <a:gdLst>
              <a:gd name="connsiteX0" fmla="*/ 0 w 2366010"/>
              <a:gd name="connsiteY0" fmla="*/ 244787 h 5124450"/>
              <a:gd name="connsiteX1" fmla="*/ 244787 w 2366010"/>
              <a:gd name="connsiteY1" fmla="*/ 0 h 5124450"/>
              <a:gd name="connsiteX2" fmla="*/ 2121223 w 2366010"/>
              <a:gd name="connsiteY2" fmla="*/ 0 h 5124450"/>
              <a:gd name="connsiteX3" fmla="*/ 2366010 w 2366010"/>
              <a:gd name="connsiteY3" fmla="*/ 244787 h 5124450"/>
              <a:gd name="connsiteX4" fmla="*/ 2366010 w 2366010"/>
              <a:gd name="connsiteY4" fmla="*/ 4879663 h 5124450"/>
              <a:gd name="connsiteX5" fmla="*/ 2121223 w 2366010"/>
              <a:gd name="connsiteY5" fmla="*/ 5124450 h 5124450"/>
              <a:gd name="connsiteX6" fmla="*/ 244787 w 2366010"/>
              <a:gd name="connsiteY6" fmla="*/ 5124450 h 5124450"/>
              <a:gd name="connsiteX7" fmla="*/ 0 w 2366010"/>
              <a:gd name="connsiteY7" fmla="*/ 4879663 h 5124450"/>
              <a:gd name="connsiteX8" fmla="*/ 0 w 2366010"/>
              <a:gd name="connsiteY8" fmla="*/ 244787 h 5124450"/>
              <a:gd name="connsiteX0" fmla="*/ 0 w 2366010"/>
              <a:gd name="connsiteY0" fmla="*/ 244793 h 5124456"/>
              <a:gd name="connsiteX1" fmla="*/ 244787 w 2366010"/>
              <a:gd name="connsiteY1" fmla="*/ 6 h 5124456"/>
              <a:gd name="connsiteX2" fmla="*/ 659130 w 2366010"/>
              <a:gd name="connsiteY2" fmla="*/ 186696 h 5124456"/>
              <a:gd name="connsiteX3" fmla="*/ 2121223 w 2366010"/>
              <a:gd name="connsiteY3" fmla="*/ 6 h 5124456"/>
              <a:gd name="connsiteX4" fmla="*/ 2366010 w 2366010"/>
              <a:gd name="connsiteY4" fmla="*/ 244793 h 5124456"/>
              <a:gd name="connsiteX5" fmla="*/ 2366010 w 2366010"/>
              <a:gd name="connsiteY5" fmla="*/ 4879669 h 5124456"/>
              <a:gd name="connsiteX6" fmla="*/ 2121223 w 2366010"/>
              <a:gd name="connsiteY6" fmla="*/ 5124456 h 5124456"/>
              <a:gd name="connsiteX7" fmla="*/ 244787 w 2366010"/>
              <a:gd name="connsiteY7" fmla="*/ 5124456 h 5124456"/>
              <a:gd name="connsiteX8" fmla="*/ 0 w 2366010"/>
              <a:gd name="connsiteY8" fmla="*/ 4879669 h 5124456"/>
              <a:gd name="connsiteX9" fmla="*/ 0 w 2366010"/>
              <a:gd name="connsiteY9" fmla="*/ 244793 h 5124456"/>
              <a:gd name="connsiteX0" fmla="*/ 0 w 2366010"/>
              <a:gd name="connsiteY0" fmla="*/ 244794 h 5124457"/>
              <a:gd name="connsiteX1" fmla="*/ 244787 w 2366010"/>
              <a:gd name="connsiteY1" fmla="*/ 7 h 5124457"/>
              <a:gd name="connsiteX2" fmla="*/ 659130 w 2366010"/>
              <a:gd name="connsiteY2" fmla="*/ 186697 h 5124457"/>
              <a:gd name="connsiteX3" fmla="*/ 2121223 w 2366010"/>
              <a:gd name="connsiteY3" fmla="*/ 7 h 5124457"/>
              <a:gd name="connsiteX4" fmla="*/ 2366010 w 2366010"/>
              <a:gd name="connsiteY4" fmla="*/ 244794 h 5124457"/>
              <a:gd name="connsiteX5" fmla="*/ 2366010 w 2366010"/>
              <a:gd name="connsiteY5" fmla="*/ 4879670 h 5124457"/>
              <a:gd name="connsiteX6" fmla="*/ 2121223 w 2366010"/>
              <a:gd name="connsiteY6" fmla="*/ 5124457 h 5124457"/>
              <a:gd name="connsiteX7" fmla="*/ 244787 w 2366010"/>
              <a:gd name="connsiteY7" fmla="*/ 5124457 h 5124457"/>
              <a:gd name="connsiteX8" fmla="*/ 0 w 2366010"/>
              <a:gd name="connsiteY8" fmla="*/ 4879670 h 5124457"/>
              <a:gd name="connsiteX9" fmla="*/ 0 w 2366010"/>
              <a:gd name="connsiteY9" fmla="*/ 244794 h 5124457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7353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9704 h 5139367"/>
              <a:gd name="connsiteX1" fmla="*/ 244787 w 2366010"/>
              <a:gd name="connsiteY1" fmla="*/ 14917 h 5139367"/>
              <a:gd name="connsiteX2" fmla="*/ 499110 w 2366010"/>
              <a:gd name="connsiteY2" fmla="*/ 30158 h 5139367"/>
              <a:gd name="connsiteX3" fmla="*/ 735330 w 2366010"/>
              <a:gd name="connsiteY3" fmla="*/ 201607 h 5139367"/>
              <a:gd name="connsiteX4" fmla="*/ 2121223 w 2366010"/>
              <a:gd name="connsiteY4" fmla="*/ 14917 h 5139367"/>
              <a:gd name="connsiteX5" fmla="*/ 2366010 w 2366010"/>
              <a:gd name="connsiteY5" fmla="*/ 259704 h 5139367"/>
              <a:gd name="connsiteX6" fmla="*/ 2366010 w 2366010"/>
              <a:gd name="connsiteY6" fmla="*/ 4894580 h 5139367"/>
              <a:gd name="connsiteX7" fmla="*/ 2121223 w 2366010"/>
              <a:gd name="connsiteY7" fmla="*/ 5139367 h 5139367"/>
              <a:gd name="connsiteX8" fmla="*/ 244787 w 2366010"/>
              <a:gd name="connsiteY8" fmla="*/ 5139367 h 5139367"/>
              <a:gd name="connsiteX9" fmla="*/ 0 w 2366010"/>
              <a:gd name="connsiteY9" fmla="*/ 4894580 h 5139367"/>
              <a:gd name="connsiteX10" fmla="*/ 0 w 2366010"/>
              <a:gd name="connsiteY10" fmla="*/ 259704 h 513936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5330 w 2366010"/>
              <a:gd name="connsiteY3" fmla="*/ 19723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1520 w 2366010"/>
              <a:gd name="connsiteY3" fmla="*/ 19342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3914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2771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5624 h 5135287"/>
              <a:gd name="connsiteX1" fmla="*/ 244787 w 2366010"/>
              <a:gd name="connsiteY1" fmla="*/ 10837 h 5135287"/>
              <a:gd name="connsiteX2" fmla="*/ 520700 w 2366010"/>
              <a:gd name="connsiteY2" fmla="*/ 7028 h 5135287"/>
              <a:gd name="connsiteX3" fmla="*/ 727710 w 2366010"/>
              <a:gd name="connsiteY3" fmla="*/ 193717 h 5135287"/>
              <a:gd name="connsiteX4" fmla="*/ 2121223 w 2366010"/>
              <a:gd name="connsiteY4" fmla="*/ 10837 h 5135287"/>
              <a:gd name="connsiteX5" fmla="*/ 2366010 w 2366010"/>
              <a:gd name="connsiteY5" fmla="*/ 255624 h 5135287"/>
              <a:gd name="connsiteX6" fmla="*/ 2366010 w 2366010"/>
              <a:gd name="connsiteY6" fmla="*/ 4890500 h 5135287"/>
              <a:gd name="connsiteX7" fmla="*/ 2121223 w 2366010"/>
              <a:gd name="connsiteY7" fmla="*/ 5135287 h 5135287"/>
              <a:gd name="connsiteX8" fmla="*/ 244787 w 2366010"/>
              <a:gd name="connsiteY8" fmla="*/ 5135287 h 5135287"/>
              <a:gd name="connsiteX9" fmla="*/ 0 w 2366010"/>
              <a:gd name="connsiteY9" fmla="*/ 4890500 h 5135287"/>
              <a:gd name="connsiteX10" fmla="*/ 0 w 2366010"/>
              <a:gd name="connsiteY10" fmla="*/ 255624 h 5135287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2381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58153 w 2366010"/>
              <a:gd name="connsiteY5" fmla="*/ 1375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5773 w 2366010"/>
              <a:gd name="connsiteY5" fmla="*/ 17823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73393 w 2366010"/>
              <a:gd name="connsiteY5" fmla="*/ 21125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63996 h 5143659"/>
              <a:gd name="connsiteX1" fmla="*/ 237167 w 2366010"/>
              <a:gd name="connsiteY1" fmla="*/ 16669 h 5143659"/>
              <a:gd name="connsiteX2" fmla="*/ 520700 w 2366010"/>
              <a:gd name="connsiteY2" fmla="*/ 15400 h 5143659"/>
              <a:gd name="connsiteX3" fmla="*/ 727710 w 2366010"/>
              <a:gd name="connsiteY3" fmla="*/ 202089 h 5143659"/>
              <a:gd name="connsiteX4" fmla="*/ 1364453 w 2366010"/>
              <a:gd name="connsiteY4" fmla="*/ 203362 h 5143659"/>
              <a:gd name="connsiteX5" fmla="*/ 1760693 w 2366010"/>
              <a:gd name="connsiteY5" fmla="*/ 195742 h 5143659"/>
              <a:gd name="connsiteX6" fmla="*/ 1864833 w 2366010"/>
              <a:gd name="connsiteY6" fmla="*/ 25562 h 5143659"/>
              <a:gd name="connsiteX7" fmla="*/ 2121223 w 2366010"/>
              <a:gd name="connsiteY7" fmla="*/ 19209 h 5143659"/>
              <a:gd name="connsiteX8" fmla="*/ 2366010 w 2366010"/>
              <a:gd name="connsiteY8" fmla="*/ 263996 h 5143659"/>
              <a:gd name="connsiteX9" fmla="*/ 2366010 w 2366010"/>
              <a:gd name="connsiteY9" fmla="*/ 4898872 h 5143659"/>
              <a:gd name="connsiteX10" fmla="*/ 2121223 w 2366010"/>
              <a:gd name="connsiteY10" fmla="*/ 5143659 h 5143659"/>
              <a:gd name="connsiteX11" fmla="*/ 244787 w 2366010"/>
              <a:gd name="connsiteY11" fmla="*/ 5143659 h 5143659"/>
              <a:gd name="connsiteX12" fmla="*/ 0 w 2366010"/>
              <a:gd name="connsiteY12" fmla="*/ 4898872 h 5143659"/>
              <a:gd name="connsiteX13" fmla="*/ 0 w 2366010"/>
              <a:gd name="connsiteY13" fmla="*/ 263996 h 5143659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364453 w 2366010"/>
              <a:gd name="connsiteY4" fmla="*/ 196014 h 5136311"/>
              <a:gd name="connsiteX5" fmla="*/ 1760693 w 2366010"/>
              <a:gd name="connsiteY5" fmla="*/ 188394 h 5136311"/>
              <a:gd name="connsiteX6" fmla="*/ 1864833 w 2366010"/>
              <a:gd name="connsiteY6" fmla="*/ 18214 h 5136311"/>
              <a:gd name="connsiteX7" fmla="*/ 2121223 w 2366010"/>
              <a:gd name="connsiteY7" fmla="*/ 11861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6069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60632 h 5140295"/>
              <a:gd name="connsiteX1" fmla="*/ 237167 w 2366010"/>
              <a:gd name="connsiteY1" fmla="*/ 13305 h 5140295"/>
              <a:gd name="connsiteX2" fmla="*/ 520700 w 2366010"/>
              <a:gd name="connsiteY2" fmla="*/ 12036 h 5140295"/>
              <a:gd name="connsiteX3" fmla="*/ 727710 w 2366010"/>
              <a:gd name="connsiteY3" fmla="*/ 198725 h 5140295"/>
              <a:gd name="connsiteX4" fmla="*/ 1364453 w 2366010"/>
              <a:gd name="connsiteY4" fmla="*/ 199998 h 5140295"/>
              <a:gd name="connsiteX5" fmla="*/ 1753073 w 2366010"/>
              <a:gd name="connsiteY5" fmla="*/ 192378 h 5140295"/>
              <a:gd name="connsiteX6" fmla="*/ 1857213 w 2366010"/>
              <a:gd name="connsiteY6" fmla="*/ 14578 h 5140295"/>
              <a:gd name="connsiteX7" fmla="*/ 2121223 w 2366010"/>
              <a:gd name="connsiteY7" fmla="*/ 15845 h 5140295"/>
              <a:gd name="connsiteX8" fmla="*/ 2366010 w 2366010"/>
              <a:gd name="connsiteY8" fmla="*/ 260632 h 5140295"/>
              <a:gd name="connsiteX9" fmla="*/ 2366010 w 2366010"/>
              <a:gd name="connsiteY9" fmla="*/ 4895508 h 5140295"/>
              <a:gd name="connsiteX10" fmla="*/ 2121223 w 2366010"/>
              <a:gd name="connsiteY10" fmla="*/ 5140295 h 5140295"/>
              <a:gd name="connsiteX11" fmla="*/ 244787 w 2366010"/>
              <a:gd name="connsiteY11" fmla="*/ 5140295 h 5140295"/>
              <a:gd name="connsiteX12" fmla="*/ 0 w 2366010"/>
              <a:gd name="connsiteY12" fmla="*/ 4895508 h 5140295"/>
              <a:gd name="connsiteX13" fmla="*/ 0 w 2366010"/>
              <a:gd name="connsiteY13" fmla="*/ 260632 h 5140295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364453 w 2366010"/>
              <a:gd name="connsiteY4" fmla="*/ 207009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8788 w 2366010"/>
              <a:gd name="connsiteY5" fmla="*/ 173797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32790 w 2366010"/>
              <a:gd name="connsiteY3" fmla="*/ 189664 h 5136311"/>
              <a:gd name="connsiteX4" fmla="*/ 1274918 w 2366010"/>
              <a:gd name="connsiteY4" fmla="*/ 194110 h 5136311"/>
              <a:gd name="connsiteX5" fmla="*/ 1758788 w 2366010"/>
              <a:gd name="connsiteY5" fmla="*/ 173797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66010" h="5136311">
                <a:moveTo>
                  <a:pt x="0" y="256648"/>
                </a:moveTo>
                <a:cubicBezTo>
                  <a:pt x="0" y="121456"/>
                  <a:pt x="101975" y="14401"/>
                  <a:pt x="237167" y="9321"/>
                </a:cubicBezTo>
                <a:cubicBezTo>
                  <a:pt x="333052" y="-1632"/>
                  <a:pt x="444023" y="-4013"/>
                  <a:pt x="520700" y="8052"/>
                </a:cubicBezTo>
                <a:cubicBezTo>
                  <a:pt x="570707" y="42977"/>
                  <a:pt x="486568" y="204269"/>
                  <a:pt x="732790" y="189664"/>
                </a:cubicBezTo>
                <a:cubicBezTo>
                  <a:pt x="889925" y="194321"/>
                  <a:pt x="1103918" y="196755"/>
                  <a:pt x="1274918" y="194110"/>
                </a:cubicBezTo>
                <a:cubicBezTo>
                  <a:pt x="1445918" y="191466"/>
                  <a:pt x="1661739" y="204383"/>
                  <a:pt x="1758788" y="173797"/>
                </a:cubicBezTo>
                <a:cubicBezTo>
                  <a:pt x="1855837" y="143211"/>
                  <a:pt x="1797125" y="37475"/>
                  <a:pt x="1857213" y="10594"/>
                </a:cubicBezTo>
                <a:cubicBezTo>
                  <a:pt x="1896981" y="-1049"/>
                  <a:pt x="2008907" y="688"/>
                  <a:pt x="2133923" y="4245"/>
                </a:cubicBezTo>
                <a:cubicBezTo>
                  <a:pt x="2258939" y="7802"/>
                  <a:pt x="2366010" y="121456"/>
                  <a:pt x="2366010" y="256648"/>
                </a:cubicBezTo>
                <a:lnTo>
                  <a:pt x="2366010" y="4891524"/>
                </a:lnTo>
                <a:cubicBezTo>
                  <a:pt x="2366010" y="5026716"/>
                  <a:pt x="2256415" y="5136311"/>
                  <a:pt x="2121223" y="5136311"/>
                </a:cubicBezTo>
                <a:lnTo>
                  <a:pt x="244787" y="5136311"/>
                </a:lnTo>
                <a:cubicBezTo>
                  <a:pt x="109595" y="5136311"/>
                  <a:pt x="0" y="5026716"/>
                  <a:pt x="0" y="4891524"/>
                </a:cubicBezTo>
                <a:lnTo>
                  <a:pt x="0" y="256648"/>
                </a:lnTo>
                <a:close/>
              </a:path>
            </a:pathLst>
          </a:custGeom>
          <a:solidFill>
            <a:schemeClr val="tx1"/>
          </a:solidFill>
        </p:spPr>
        <p:txBody>
          <a:bodyPr lIns="252000" tIns="612000" bIns="90000" anchor="t">
            <a:normAutofit/>
          </a:bodyPr>
          <a:lstStyle>
            <a:lvl1pPr marL="0" indent="0" algn="l">
              <a:buNone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069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X Zo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908C951-434A-4DD1-AFA3-1AF87D70474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03086" y="1534810"/>
            <a:ext cx="3795555" cy="5334729"/>
          </a:xfrm>
          <a:custGeom>
            <a:avLst/>
            <a:gdLst>
              <a:gd name="connsiteX0" fmla="*/ 0 w 2366010"/>
              <a:gd name="connsiteY0" fmla="*/ 244787 h 5124450"/>
              <a:gd name="connsiteX1" fmla="*/ 244787 w 2366010"/>
              <a:gd name="connsiteY1" fmla="*/ 0 h 5124450"/>
              <a:gd name="connsiteX2" fmla="*/ 2121223 w 2366010"/>
              <a:gd name="connsiteY2" fmla="*/ 0 h 5124450"/>
              <a:gd name="connsiteX3" fmla="*/ 2366010 w 2366010"/>
              <a:gd name="connsiteY3" fmla="*/ 244787 h 5124450"/>
              <a:gd name="connsiteX4" fmla="*/ 2366010 w 2366010"/>
              <a:gd name="connsiteY4" fmla="*/ 4879663 h 5124450"/>
              <a:gd name="connsiteX5" fmla="*/ 2121223 w 2366010"/>
              <a:gd name="connsiteY5" fmla="*/ 5124450 h 5124450"/>
              <a:gd name="connsiteX6" fmla="*/ 244787 w 2366010"/>
              <a:gd name="connsiteY6" fmla="*/ 5124450 h 5124450"/>
              <a:gd name="connsiteX7" fmla="*/ 0 w 2366010"/>
              <a:gd name="connsiteY7" fmla="*/ 4879663 h 5124450"/>
              <a:gd name="connsiteX8" fmla="*/ 0 w 2366010"/>
              <a:gd name="connsiteY8" fmla="*/ 244787 h 5124450"/>
              <a:gd name="connsiteX0" fmla="*/ 0 w 2366010"/>
              <a:gd name="connsiteY0" fmla="*/ 244793 h 5124456"/>
              <a:gd name="connsiteX1" fmla="*/ 244787 w 2366010"/>
              <a:gd name="connsiteY1" fmla="*/ 6 h 5124456"/>
              <a:gd name="connsiteX2" fmla="*/ 659130 w 2366010"/>
              <a:gd name="connsiteY2" fmla="*/ 186696 h 5124456"/>
              <a:gd name="connsiteX3" fmla="*/ 2121223 w 2366010"/>
              <a:gd name="connsiteY3" fmla="*/ 6 h 5124456"/>
              <a:gd name="connsiteX4" fmla="*/ 2366010 w 2366010"/>
              <a:gd name="connsiteY4" fmla="*/ 244793 h 5124456"/>
              <a:gd name="connsiteX5" fmla="*/ 2366010 w 2366010"/>
              <a:gd name="connsiteY5" fmla="*/ 4879669 h 5124456"/>
              <a:gd name="connsiteX6" fmla="*/ 2121223 w 2366010"/>
              <a:gd name="connsiteY6" fmla="*/ 5124456 h 5124456"/>
              <a:gd name="connsiteX7" fmla="*/ 244787 w 2366010"/>
              <a:gd name="connsiteY7" fmla="*/ 5124456 h 5124456"/>
              <a:gd name="connsiteX8" fmla="*/ 0 w 2366010"/>
              <a:gd name="connsiteY8" fmla="*/ 4879669 h 5124456"/>
              <a:gd name="connsiteX9" fmla="*/ 0 w 2366010"/>
              <a:gd name="connsiteY9" fmla="*/ 244793 h 5124456"/>
              <a:gd name="connsiteX0" fmla="*/ 0 w 2366010"/>
              <a:gd name="connsiteY0" fmla="*/ 244794 h 5124457"/>
              <a:gd name="connsiteX1" fmla="*/ 244787 w 2366010"/>
              <a:gd name="connsiteY1" fmla="*/ 7 h 5124457"/>
              <a:gd name="connsiteX2" fmla="*/ 659130 w 2366010"/>
              <a:gd name="connsiteY2" fmla="*/ 186697 h 5124457"/>
              <a:gd name="connsiteX3" fmla="*/ 2121223 w 2366010"/>
              <a:gd name="connsiteY3" fmla="*/ 7 h 5124457"/>
              <a:gd name="connsiteX4" fmla="*/ 2366010 w 2366010"/>
              <a:gd name="connsiteY4" fmla="*/ 244794 h 5124457"/>
              <a:gd name="connsiteX5" fmla="*/ 2366010 w 2366010"/>
              <a:gd name="connsiteY5" fmla="*/ 4879670 h 5124457"/>
              <a:gd name="connsiteX6" fmla="*/ 2121223 w 2366010"/>
              <a:gd name="connsiteY6" fmla="*/ 5124457 h 5124457"/>
              <a:gd name="connsiteX7" fmla="*/ 244787 w 2366010"/>
              <a:gd name="connsiteY7" fmla="*/ 5124457 h 5124457"/>
              <a:gd name="connsiteX8" fmla="*/ 0 w 2366010"/>
              <a:gd name="connsiteY8" fmla="*/ 4879670 h 5124457"/>
              <a:gd name="connsiteX9" fmla="*/ 0 w 2366010"/>
              <a:gd name="connsiteY9" fmla="*/ 244794 h 5124457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7353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9704 h 5139367"/>
              <a:gd name="connsiteX1" fmla="*/ 244787 w 2366010"/>
              <a:gd name="connsiteY1" fmla="*/ 14917 h 5139367"/>
              <a:gd name="connsiteX2" fmla="*/ 499110 w 2366010"/>
              <a:gd name="connsiteY2" fmla="*/ 30158 h 5139367"/>
              <a:gd name="connsiteX3" fmla="*/ 735330 w 2366010"/>
              <a:gd name="connsiteY3" fmla="*/ 201607 h 5139367"/>
              <a:gd name="connsiteX4" fmla="*/ 2121223 w 2366010"/>
              <a:gd name="connsiteY4" fmla="*/ 14917 h 5139367"/>
              <a:gd name="connsiteX5" fmla="*/ 2366010 w 2366010"/>
              <a:gd name="connsiteY5" fmla="*/ 259704 h 5139367"/>
              <a:gd name="connsiteX6" fmla="*/ 2366010 w 2366010"/>
              <a:gd name="connsiteY6" fmla="*/ 4894580 h 5139367"/>
              <a:gd name="connsiteX7" fmla="*/ 2121223 w 2366010"/>
              <a:gd name="connsiteY7" fmla="*/ 5139367 h 5139367"/>
              <a:gd name="connsiteX8" fmla="*/ 244787 w 2366010"/>
              <a:gd name="connsiteY8" fmla="*/ 5139367 h 5139367"/>
              <a:gd name="connsiteX9" fmla="*/ 0 w 2366010"/>
              <a:gd name="connsiteY9" fmla="*/ 4894580 h 5139367"/>
              <a:gd name="connsiteX10" fmla="*/ 0 w 2366010"/>
              <a:gd name="connsiteY10" fmla="*/ 259704 h 513936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5330 w 2366010"/>
              <a:gd name="connsiteY3" fmla="*/ 19723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1520 w 2366010"/>
              <a:gd name="connsiteY3" fmla="*/ 19342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3914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2771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5624 h 5135287"/>
              <a:gd name="connsiteX1" fmla="*/ 244787 w 2366010"/>
              <a:gd name="connsiteY1" fmla="*/ 10837 h 5135287"/>
              <a:gd name="connsiteX2" fmla="*/ 520700 w 2366010"/>
              <a:gd name="connsiteY2" fmla="*/ 7028 h 5135287"/>
              <a:gd name="connsiteX3" fmla="*/ 727710 w 2366010"/>
              <a:gd name="connsiteY3" fmla="*/ 193717 h 5135287"/>
              <a:gd name="connsiteX4" fmla="*/ 2121223 w 2366010"/>
              <a:gd name="connsiteY4" fmla="*/ 10837 h 5135287"/>
              <a:gd name="connsiteX5" fmla="*/ 2366010 w 2366010"/>
              <a:gd name="connsiteY5" fmla="*/ 255624 h 5135287"/>
              <a:gd name="connsiteX6" fmla="*/ 2366010 w 2366010"/>
              <a:gd name="connsiteY6" fmla="*/ 4890500 h 5135287"/>
              <a:gd name="connsiteX7" fmla="*/ 2121223 w 2366010"/>
              <a:gd name="connsiteY7" fmla="*/ 5135287 h 5135287"/>
              <a:gd name="connsiteX8" fmla="*/ 244787 w 2366010"/>
              <a:gd name="connsiteY8" fmla="*/ 5135287 h 5135287"/>
              <a:gd name="connsiteX9" fmla="*/ 0 w 2366010"/>
              <a:gd name="connsiteY9" fmla="*/ 4890500 h 5135287"/>
              <a:gd name="connsiteX10" fmla="*/ 0 w 2366010"/>
              <a:gd name="connsiteY10" fmla="*/ 255624 h 5135287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2381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58153 w 2366010"/>
              <a:gd name="connsiteY5" fmla="*/ 1375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5773 w 2366010"/>
              <a:gd name="connsiteY5" fmla="*/ 17823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73393 w 2366010"/>
              <a:gd name="connsiteY5" fmla="*/ 21125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63996 h 5143659"/>
              <a:gd name="connsiteX1" fmla="*/ 237167 w 2366010"/>
              <a:gd name="connsiteY1" fmla="*/ 16669 h 5143659"/>
              <a:gd name="connsiteX2" fmla="*/ 520700 w 2366010"/>
              <a:gd name="connsiteY2" fmla="*/ 15400 h 5143659"/>
              <a:gd name="connsiteX3" fmla="*/ 727710 w 2366010"/>
              <a:gd name="connsiteY3" fmla="*/ 202089 h 5143659"/>
              <a:gd name="connsiteX4" fmla="*/ 1364453 w 2366010"/>
              <a:gd name="connsiteY4" fmla="*/ 203362 h 5143659"/>
              <a:gd name="connsiteX5" fmla="*/ 1760693 w 2366010"/>
              <a:gd name="connsiteY5" fmla="*/ 195742 h 5143659"/>
              <a:gd name="connsiteX6" fmla="*/ 1864833 w 2366010"/>
              <a:gd name="connsiteY6" fmla="*/ 25562 h 5143659"/>
              <a:gd name="connsiteX7" fmla="*/ 2121223 w 2366010"/>
              <a:gd name="connsiteY7" fmla="*/ 19209 h 5143659"/>
              <a:gd name="connsiteX8" fmla="*/ 2366010 w 2366010"/>
              <a:gd name="connsiteY8" fmla="*/ 263996 h 5143659"/>
              <a:gd name="connsiteX9" fmla="*/ 2366010 w 2366010"/>
              <a:gd name="connsiteY9" fmla="*/ 4898872 h 5143659"/>
              <a:gd name="connsiteX10" fmla="*/ 2121223 w 2366010"/>
              <a:gd name="connsiteY10" fmla="*/ 5143659 h 5143659"/>
              <a:gd name="connsiteX11" fmla="*/ 244787 w 2366010"/>
              <a:gd name="connsiteY11" fmla="*/ 5143659 h 5143659"/>
              <a:gd name="connsiteX12" fmla="*/ 0 w 2366010"/>
              <a:gd name="connsiteY12" fmla="*/ 4898872 h 5143659"/>
              <a:gd name="connsiteX13" fmla="*/ 0 w 2366010"/>
              <a:gd name="connsiteY13" fmla="*/ 263996 h 5143659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364453 w 2366010"/>
              <a:gd name="connsiteY4" fmla="*/ 196014 h 5136311"/>
              <a:gd name="connsiteX5" fmla="*/ 1760693 w 2366010"/>
              <a:gd name="connsiteY5" fmla="*/ 188394 h 5136311"/>
              <a:gd name="connsiteX6" fmla="*/ 1864833 w 2366010"/>
              <a:gd name="connsiteY6" fmla="*/ 18214 h 5136311"/>
              <a:gd name="connsiteX7" fmla="*/ 2121223 w 2366010"/>
              <a:gd name="connsiteY7" fmla="*/ 11861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6069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60632 h 5140295"/>
              <a:gd name="connsiteX1" fmla="*/ 237167 w 2366010"/>
              <a:gd name="connsiteY1" fmla="*/ 13305 h 5140295"/>
              <a:gd name="connsiteX2" fmla="*/ 520700 w 2366010"/>
              <a:gd name="connsiteY2" fmla="*/ 12036 h 5140295"/>
              <a:gd name="connsiteX3" fmla="*/ 727710 w 2366010"/>
              <a:gd name="connsiteY3" fmla="*/ 198725 h 5140295"/>
              <a:gd name="connsiteX4" fmla="*/ 1364453 w 2366010"/>
              <a:gd name="connsiteY4" fmla="*/ 199998 h 5140295"/>
              <a:gd name="connsiteX5" fmla="*/ 1753073 w 2366010"/>
              <a:gd name="connsiteY5" fmla="*/ 192378 h 5140295"/>
              <a:gd name="connsiteX6" fmla="*/ 1857213 w 2366010"/>
              <a:gd name="connsiteY6" fmla="*/ 14578 h 5140295"/>
              <a:gd name="connsiteX7" fmla="*/ 2121223 w 2366010"/>
              <a:gd name="connsiteY7" fmla="*/ 15845 h 5140295"/>
              <a:gd name="connsiteX8" fmla="*/ 2366010 w 2366010"/>
              <a:gd name="connsiteY8" fmla="*/ 260632 h 5140295"/>
              <a:gd name="connsiteX9" fmla="*/ 2366010 w 2366010"/>
              <a:gd name="connsiteY9" fmla="*/ 4895508 h 5140295"/>
              <a:gd name="connsiteX10" fmla="*/ 2121223 w 2366010"/>
              <a:gd name="connsiteY10" fmla="*/ 5140295 h 5140295"/>
              <a:gd name="connsiteX11" fmla="*/ 244787 w 2366010"/>
              <a:gd name="connsiteY11" fmla="*/ 5140295 h 5140295"/>
              <a:gd name="connsiteX12" fmla="*/ 0 w 2366010"/>
              <a:gd name="connsiteY12" fmla="*/ 4895508 h 5140295"/>
              <a:gd name="connsiteX13" fmla="*/ 0 w 2366010"/>
              <a:gd name="connsiteY13" fmla="*/ 260632 h 5140295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364453 w 2366010"/>
              <a:gd name="connsiteY4" fmla="*/ 207009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8788 w 2366010"/>
              <a:gd name="connsiteY5" fmla="*/ 173797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32790 w 2366010"/>
              <a:gd name="connsiteY3" fmla="*/ 189664 h 5136311"/>
              <a:gd name="connsiteX4" fmla="*/ 1274918 w 2366010"/>
              <a:gd name="connsiteY4" fmla="*/ 194110 h 5136311"/>
              <a:gd name="connsiteX5" fmla="*/ 1758788 w 2366010"/>
              <a:gd name="connsiteY5" fmla="*/ 173797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84244 w 2384244"/>
              <a:gd name="connsiteY9" fmla="*/ 4891524 h 5136311"/>
              <a:gd name="connsiteX10" fmla="*/ 2139457 w 2384244"/>
              <a:gd name="connsiteY10" fmla="*/ 5136311 h 5136311"/>
              <a:gd name="connsiteX11" fmla="*/ 263021 w 2384244"/>
              <a:gd name="connsiteY11" fmla="*/ 5136311 h 5136311"/>
              <a:gd name="connsiteX12" fmla="*/ 18234 w 2384244"/>
              <a:gd name="connsiteY12" fmla="*/ 4891524 h 5136311"/>
              <a:gd name="connsiteX13" fmla="*/ 0 w 2384244"/>
              <a:gd name="connsiteY13" fmla="*/ 3346754 h 5136311"/>
              <a:gd name="connsiteX14" fmla="*/ 18234 w 2384244"/>
              <a:gd name="connsiteY14" fmla="*/ 256648 h 5136311"/>
              <a:gd name="connsiteX0" fmla="*/ 18234 w 2384244"/>
              <a:gd name="connsiteY0" fmla="*/ 334285 h 5213948"/>
              <a:gd name="connsiteX1" fmla="*/ 255401 w 2384244"/>
              <a:gd name="connsiteY1" fmla="*/ 86958 h 5213948"/>
              <a:gd name="connsiteX2" fmla="*/ 538934 w 2384244"/>
              <a:gd name="connsiteY2" fmla="*/ 85689 h 5213948"/>
              <a:gd name="connsiteX3" fmla="*/ 751024 w 2384244"/>
              <a:gd name="connsiteY3" fmla="*/ 267301 h 5213948"/>
              <a:gd name="connsiteX4" fmla="*/ 1293152 w 2384244"/>
              <a:gd name="connsiteY4" fmla="*/ 271747 h 5213948"/>
              <a:gd name="connsiteX5" fmla="*/ 1777022 w 2384244"/>
              <a:gd name="connsiteY5" fmla="*/ 251434 h 5213948"/>
              <a:gd name="connsiteX6" fmla="*/ 1875447 w 2384244"/>
              <a:gd name="connsiteY6" fmla="*/ 88231 h 5213948"/>
              <a:gd name="connsiteX7" fmla="*/ 2152157 w 2384244"/>
              <a:gd name="connsiteY7" fmla="*/ 81882 h 5213948"/>
              <a:gd name="connsiteX8" fmla="*/ 2384244 w 2384244"/>
              <a:gd name="connsiteY8" fmla="*/ 334285 h 5213948"/>
              <a:gd name="connsiteX9" fmla="*/ 2379641 w 2384244"/>
              <a:gd name="connsiteY9" fmla="*/ 3424391 h 5213948"/>
              <a:gd name="connsiteX10" fmla="*/ 2384244 w 2384244"/>
              <a:gd name="connsiteY10" fmla="*/ 4969161 h 5213948"/>
              <a:gd name="connsiteX11" fmla="*/ 2139457 w 2384244"/>
              <a:gd name="connsiteY11" fmla="*/ 5213948 h 5213948"/>
              <a:gd name="connsiteX12" fmla="*/ 263021 w 2384244"/>
              <a:gd name="connsiteY12" fmla="*/ 5213948 h 5213948"/>
              <a:gd name="connsiteX13" fmla="*/ 18234 w 2384244"/>
              <a:gd name="connsiteY13" fmla="*/ 4969161 h 5213948"/>
              <a:gd name="connsiteX14" fmla="*/ 0 w 2384244"/>
              <a:gd name="connsiteY14" fmla="*/ 3424391 h 5213948"/>
              <a:gd name="connsiteX15" fmla="*/ 18234 w 2384244"/>
              <a:gd name="connsiteY15" fmla="*/ 334285 h 5213948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263021 w 2384244"/>
              <a:gd name="connsiteY12" fmla="*/ 5136311 h 5136311"/>
              <a:gd name="connsiteX13" fmla="*/ 18234 w 2384244"/>
              <a:gd name="connsiteY13" fmla="*/ 4891524 h 5136311"/>
              <a:gd name="connsiteX14" fmla="*/ 0 w 2384244"/>
              <a:gd name="connsiteY14" fmla="*/ 3346754 h 5136311"/>
              <a:gd name="connsiteX15" fmla="*/ 18234 w 2384244"/>
              <a:gd name="connsiteY15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263021 w 2384244"/>
              <a:gd name="connsiteY12" fmla="*/ 5136311 h 5136311"/>
              <a:gd name="connsiteX13" fmla="*/ 18234 w 2384244"/>
              <a:gd name="connsiteY13" fmla="*/ 4891524 h 5136311"/>
              <a:gd name="connsiteX14" fmla="*/ 0 w 2384244"/>
              <a:gd name="connsiteY14" fmla="*/ 3346754 h 5136311"/>
              <a:gd name="connsiteX15" fmla="*/ 18234 w 2384244"/>
              <a:gd name="connsiteY15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263021 w 2384244"/>
              <a:gd name="connsiteY12" fmla="*/ 5136311 h 5136311"/>
              <a:gd name="connsiteX13" fmla="*/ 18234 w 2384244"/>
              <a:gd name="connsiteY13" fmla="*/ 4891524 h 5136311"/>
              <a:gd name="connsiteX14" fmla="*/ 0 w 2384244"/>
              <a:gd name="connsiteY14" fmla="*/ 3346754 h 5136311"/>
              <a:gd name="connsiteX15" fmla="*/ 18234 w 2384244"/>
              <a:gd name="connsiteY15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263021 w 2384244"/>
              <a:gd name="connsiteY12" fmla="*/ 5136311 h 5136311"/>
              <a:gd name="connsiteX13" fmla="*/ 0 w 2384244"/>
              <a:gd name="connsiteY13" fmla="*/ 3346754 h 5136311"/>
              <a:gd name="connsiteX14" fmla="*/ 18234 w 2384244"/>
              <a:gd name="connsiteY14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0 w 2384244"/>
              <a:gd name="connsiteY12" fmla="*/ 3346754 h 5136311"/>
              <a:gd name="connsiteX13" fmla="*/ 18234 w 2384244"/>
              <a:gd name="connsiteY13" fmla="*/ 256648 h 5136311"/>
              <a:gd name="connsiteX0" fmla="*/ 18234 w 2384244"/>
              <a:gd name="connsiteY0" fmla="*/ 256648 h 4891524"/>
              <a:gd name="connsiteX1" fmla="*/ 255401 w 2384244"/>
              <a:gd name="connsiteY1" fmla="*/ 9321 h 4891524"/>
              <a:gd name="connsiteX2" fmla="*/ 538934 w 2384244"/>
              <a:gd name="connsiteY2" fmla="*/ 8052 h 4891524"/>
              <a:gd name="connsiteX3" fmla="*/ 751024 w 2384244"/>
              <a:gd name="connsiteY3" fmla="*/ 189664 h 4891524"/>
              <a:gd name="connsiteX4" fmla="*/ 1293152 w 2384244"/>
              <a:gd name="connsiteY4" fmla="*/ 194110 h 4891524"/>
              <a:gd name="connsiteX5" fmla="*/ 1777022 w 2384244"/>
              <a:gd name="connsiteY5" fmla="*/ 173797 h 4891524"/>
              <a:gd name="connsiteX6" fmla="*/ 1875447 w 2384244"/>
              <a:gd name="connsiteY6" fmla="*/ 10594 h 4891524"/>
              <a:gd name="connsiteX7" fmla="*/ 2152157 w 2384244"/>
              <a:gd name="connsiteY7" fmla="*/ 4245 h 4891524"/>
              <a:gd name="connsiteX8" fmla="*/ 2384244 w 2384244"/>
              <a:gd name="connsiteY8" fmla="*/ 256648 h 4891524"/>
              <a:gd name="connsiteX9" fmla="*/ 2379641 w 2384244"/>
              <a:gd name="connsiteY9" fmla="*/ 3346754 h 4891524"/>
              <a:gd name="connsiteX10" fmla="*/ 2384244 w 2384244"/>
              <a:gd name="connsiteY10" fmla="*/ 4891524 h 4891524"/>
              <a:gd name="connsiteX11" fmla="*/ 0 w 2384244"/>
              <a:gd name="connsiteY11" fmla="*/ 3346754 h 4891524"/>
              <a:gd name="connsiteX12" fmla="*/ 18234 w 2384244"/>
              <a:gd name="connsiteY12" fmla="*/ 256648 h 4891524"/>
              <a:gd name="connsiteX0" fmla="*/ 18234 w 2384244"/>
              <a:gd name="connsiteY0" fmla="*/ 256648 h 3733017"/>
              <a:gd name="connsiteX1" fmla="*/ 255401 w 2384244"/>
              <a:gd name="connsiteY1" fmla="*/ 9321 h 3733017"/>
              <a:gd name="connsiteX2" fmla="*/ 538934 w 2384244"/>
              <a:gd name="connsiteY2" fmla="*/ 8052 h 3733017"/>
              <a:gd name="connsiteX3" fmla="*/ 751024 w 2384244"/>
              <a:gd name="connsiteY3" fmla="*/ 189664 h 3733017"/>
              <a:gd name="connsiteX4" fmla="*/ 1293152 w 2384244"/>
              <a:gd name="connsiteY4" fmla="*/ 194110 h 3733017"/>
              <a:gd name="connsiteX5" fmla="*/ 1777022 w 2384244"/>
              <a:gd name="connsiteY5" fmla="*/ 173797 h 3733017"/>
              <a:gd name="connsiteX6" fmla="*/ 1875447 w 2384244"/>
              <a:gd name="connsiteY6" fmla="*/ 10594 h 3733017"/>
              <a:gd name="connsiteX7" fmla="*/ 2152157 w 2384244"/>
              <a:gd name="connsiteY7" fmla="*/ 4245 h 3733017"/>
              <a:gd name="connsiteX8" fmla="*/ 2384244 w 2384244"/>
              <a:gd name="connsiteY8" fmla="*/ 256648 h 3733017"/>
              <a:gd name="connsiteX9" fmla="*/ 2379641 w 2384244"/>
              <a:gd name="connsiteY9" fmla="*/ 3346754 h 3733017"/>
              <a:gd name="connsiteX10" fmla="*/ 0 w 2384244"/>
              <a:gd name="connsiteY10" fmla="*/ 3346754 h 3733017"/>
              <a:gd name="connsiteX11" fmla="*/ 18234 w 2384244"/>
              <a:gd name="connsiteY11" fmla="*/ 256648 h 3733017"/>
              <a:gd name="connsiteX0" fmla="*/ 18234 w 2384244"/>
              <a:gd name="connsiteY0" fmla="*/ 256648 h 3576698"/>
              <a:gd name="connsiteX1" fmla="*/ 255401 w 2384244"/>
              <a:gd name="connsiteY1" fmla="*/ 9321 h 3576698"/>
              <a:gd name="connsiteX2" fmla="*/ 538934 w 2384244"/>
              <a:gd name="connsiteY2" fmla="*/ 8052 h 3576698"/>
              <a:gd name="connsiteX3" fmla="*/ 751024 w 2384244"/>
              <a:gd name="connsiteY3" fmla="*/ 189664 h 3576698"/>
              <a:gd name="connsiteX4" fmla="*/ 1293152 w 2384244"/>
              <a:gd name="connsiteY4" fmla="*/ 194110 h 3576698"/>
              <a:gd name="connsiteX5" fmla="*/ 1777022 w 2384244"/>
              <a:gd name="connsiteY5" fmla="*/ 173797 h 3576698"/>
              <a:gd name="connsiteX6" fmla="*/ 1875447 w 2384244"/>
              <a:gd name="connsiteY6" fmla="*/ 10594 h 3576698"/>
              <a:gd name="connsiteX7" fmla="*/ 2152157 w 2384244"/>
              <a:gd name="connsiteY7" fmla="*/ 4245 h 3576698"/>
              <a:gd name="connsiteX8" fmla="*/ 2384244 w 2384244"/>
              <a:gd name="connsiteY8" fmla="*/ 256648 h 3576698"/>
              <a:gd name="connsiteX9" fmla="*/ 2379641 w 2384244"/>
              <a:gd name="connsiteY9" fmla="*/ 3346754 h 3576698"/>
              <a:gd name="connsiteX10" fmla="*/ 0 w 2384244"/>
              <a:gd name="connsiteY10" fmla="*/ 3346754 h 3576698"/>
              <a:gd name="connsiteX11" fmla="*/ 18234 w 2384244"/>
              <a:gd name="connsiteY11" fmla="*/ 256648 h 3576698"/>
              <a:gd name="connsiteX0" fmla="*/ 18234 w 2384244"/>
              <a:gd name="connsiteY0" fmla="*/ 256648 h 3366131"/>
              <a:gd name="connsiteX1" fmla="*/ 255401 w 2384244"/>
              <a:gd name="connsiteY1" fmla="*/ 9321 h 3366131"/>
              <a:gd name="connsiteX2" fmla="*/ 538934 w 2384244"/>
              <a:gd name="connsiteY2" fmla="*/ 8052 h 3366131"/>
              <a:gd name="connsiteX3" fmla="*/ 751024 w 2384244"/>
              <a:gd name="connsiteY3" fmla="*/ 189664 h 3366131"/>
              <a:gd name="connsiteX4" fmla="*/ 1293152 w 2384244"/>
              <a:gd name="connsiteY4" fmla="*/ 194110 h 3366131"/>
              <a:gd name="connsiteX5" fmla="*/ 1777022 w 2384244"/>
              <a:gd name="connsiteY5" fmla="*/ 173797 h 3366131"/>
              <a:gd name="connsiteX6" fmla="*/ 1875447 w 2384244"/>
              <a:gd name="connsiteY6" fmla="*/ 10594 h 3366131"/>
              <a:gd name="connsiteX7" fmla="*/ 2152157 w 2384244"/>
              <a:gd name="connsiteY7" fmla="*/ 4245 h 3366131"/>
              <a:gd name="connsiteX8" fmla="*/ 2384244 w 2384244"/>
              <a:gd name="connsiteY8" fmla="*/ 256648 h 3366131"/>
              <a:gd name="connsiteX9" fmla="*/ 2379641 w 2384244"/>
              <a:gd name="connsiteY9" fmla="*/ 3346754 h 3366131"/>
              <a:gd name="connsiteX10" fmla="*/ 0 w 2384244"/>
              <a:gd name="connsiteY10" fmla="*/ 3346754 h 3366131"/>
              <a:gd name="connsiteX11" fmla="*/ 18234 w 2384244"/>
              <a:gd name="connsiteY11" fmla="*/ 256648 h 3366131"/>
              <a:gd name="connsiteX0" fmla="*/ 18234 w 2384244"/>
              <a:gd name="connsiteY0" fmla="*/ 256648 h 3366131"/>
              <a:gd name="connsiteX1" fmla="*/ 255401 w 2384244"/>
              <a:gd name="connsiteY1" fmla="*/ 9321 h 3366131"/>
              <a:gd name="connsiteX2" fmla="*/ 538934 w 2384244"/>
              <a:gd name="connsiteY2" fmla="*/ 8052 h 3366131"/>
              <a:gd name="connsiteX3" fmla="*/ 751024 w 2384244"/>
              <a:gd name="connsiteY3" fmla="*/ 189664 h 3366131"/>
              <a:gd name="connsiteX4" fmla="*/ 1293152 w 2384244"/>
              <a:gd name="connsiteY4" fmla="*/ 194110 h 3366131"/>
              <a:gd name="connsiteX5" fmla="*/ 1777022 w 2384244"/>
              <a:gd name="connsiteY5" fmla="*/ 173797 h 3366131"/>
              <a:gd name="connsiteX6" fmla="*/ 1875447 w 2384244"/>
              <a:gd name="connsiteY6" fmla="*/ 10594 h 3366131"/>
              <a:gd name="connsiteX7" fmla="*/ 2152157 w 2384244"/>
              <a:gd name="connsiteY7" fmla="*/ 4245 h 3366131"/>
              <a:gd name="connsiteX8" fmla="*/ 2384244 w 2384244"/>
              <a:gd name="connsiteY8" fmla="*/ 256648 h 3366131"/>
              <a:gd name="connsiteX9" fmla="*/ 2379641 w 2384244"/>
              <a:gd name="connsiteY9" fmla="*/ 3346754 h 3366131"/>
              <a:gd name="connsiteX10" fmla="*/ 0 w 2384244"/>
              <a:gd name="connsiteY10" fmla="*/ 3346754 h 3366131"/>
              <a:gd name="connsiteX11" fmla="*/ 18234 w 2384244"/>
              <a:gd name="connsiteY11" fmla="*/ 256648 h 3366131"/>
              <a:gd name="connsiteX0" fmla="*/ 18234 w 2384244"/>
              <a:gd name="connsiteY0" fmla="*/ 256648 h 3349443"/>
              <a:gd name="connsiteX1" fmla="*/ 255401 w 2384244"/>
              <a:gd name="connsiteY1" fmla="*/ 9321 h 3349443"/>
              <a:gd name="connsiteX2" fmla="*/ 538934 w 2384244"/>
              <a:gd name="connsiteY2" fmla="*/ 8052 h 3349443"/>
              <a:gd name="connsiteX3" fmla="*/ 751024 w 2384244"/>
              <a:gd name="connsiteY3" fmla="*/ 189664 h 3349443"/>
              <a:gd name="connsiteX4" fmla="*/ 1293152 w 2384244"/>
              <a:gd name="connsiteY4" fmla="*/ 194110 h 3349443"/>
              <a:gd name="connsiteX5" fmla="*/ 1777022 w 2384244"/>
              <a:gd name="connsiteY5" fmla="*/ 173797 h 3349443"/>
              <a:gd name="connsiteX6" fmla="*/ 1875447 w 2384244"/>
              <a:gd name="connsiteY6" fmla="*/ 10594 h 3349443"/>
              <a:gd name="connsiteX7" fmla="*/ 2152157 w 2384244"/>
              <a:gd name="connsiteY7" fmla="*/ 4245 h 3349443"/>
              <a:gd name="connsiteX8" fmla="*/ 2384244 w 2384244"/>
              <a:gd name="connsiteY8" fmla="*/ 256648 h 3349443"/>
              <a:gd name="connsiteX9" fmla="*/ 2379641 w 2384244"/>
              <a:gd name="connsiteY9" fmla="*/ 3346754 h 3349443"/>
              <a:gd name="connsiteX10" fmla="*/ 0 w 2384244"/>
              <a:gd name="connsiteY10" fmla="*/ 3346754 h 3349443"/>
              <a:gd name="connsiteX11" fmla="*/ 18234 w 2384244"/>
              <a:gd name="connsiteY11" fmla="*/ 256648 h 3349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84244" h="3349443">
                <a:moveTo>
                  <a:pt x="18234" y="256648"/>
                </a:moveTo>
                <a:cubicBezTo>
                  <a:pt x="18234" y="121456"/>
                  <a:pt x="120209" y="14401"/>
                  <a:pt x="255401" y="9321"/>
                </a:cubicBezTo>
                <a:cubicBezTo>
                  <a:pt x="351286" y="-1632"/>
                  <a:pt x="462257" y="-4013"/>
                  <a:pt x="538934" y="8052"/>
                </a:cubicBezTo>
                <a:cubicBezTo>
                  <a:pt x="588941" y="42977"/>
                  <a:pt x="504802" y="204269"/>
                  <a:pt x="751024" y="189664"/>
                </a:cubicBezTo>
                <a:cubicBezTo>
                  <a:pt x="908159" y="194321"/>
                  <a:pt x="1122152" y="196755"/>
                  <a:pt x="1293152" y="194110"/>
                </a:cubicBezTo>
                <a:cubicBezTo>
                  <a:pt x="1464152" y="191466"/>
                  <a:pt x="1679973" y="204383"/>
                  <a:pt x="1777022" y="173797"/>
                </a:cubicBezTo>
                <a:cubicBezTo>
                  <a:pt x="1874071" y="143211"/>
                  <a:pt x="1815359" y="37475"/>
                  <a:pt x="1875447" y="10594"/>
                </a:cubicBezTo>
                <a:cubicBezTo>
                  <a:pt x="1915215" y="-1049"/>
                  <a:pt x="2027141" y="688"/>
                  <a:pt x="2152157" y="4245"/>
                </a:cubicBezTo>
                <a:cubicBezTo>
                  <a:pt x="2277173" y="7802"/>
                  <a:pt x="2373683" y="57529"/>
                  <a:pt x="2384244" y="256648"/>
                </a:cubicBezTo>
                <a:cubicBezTo>
                  <a:pt x="2382710" y="1286683"/>
                  <a:pt x="2381175" y="2316719"/>
                  <a:pt x="2379641" y="3346754"/>
                </a:cubicBezTo>
                <a:cubicBezTo>
                  <a:pt x="2383433" y="3351451"/>
                  <a:pt x="1520" y="3349029"/>
                  <a:pt x="0" y="3346754"/>
                </a:cubicBezTo>
                <a:lnTo>
                  <a:pt x="18234" y="256648"/>
                </a:lnTo>
                <a:close/>
              </a:path>
            </a:pathLst>
          </a:custGeom>
          <a:solidFill>
            <a:schemeClr val="tx1"/>
          </a:solidFill>
        </p:spPr>
        <p:txBody>
          <a:bodyPr lIns="252000" tIns="612000" bIns="90000" anchor="t">
            <a:normAutofit/>
          </a:bodyPr>
          <a:lstStyle>
            <a:lvl1pPr marL="0" indent="0" algn="l">
              <a:buNone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82212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DEBE99-BA7C-4A77-B9B3-C3E2B94B23B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620962" y="1463041"/>
            <a:ext cx="2220277" cy="3930014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0602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1FD7D-D544-4772-B580-7DC1E62434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88183" y="2235200"/>
            <a:ext cx="5503817" cy="4622800"/>
          </a:xfrm>
          <a:prstGeom prst="rect">
            <a:avLst/>
          </a:prstGeom>
          <a:solidFill>
            <a:schemeClr val="tx1"/>
          </a:solidFill>
        </p:spPr>
        <p:txBody>
          <a:bodyPr lIns="396000" tIns="1476000" rIns="72000" bIns="72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36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8098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 Zo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1FD7D-D544-4772-B580-7DC1E62434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43040" y="1745672"/>
            <a:ext cx="5661660" cy="3567545"/>
          </a:xfrm>
          <a:prstGeom prst="rect">
            <a:avLst/>
          </a:prstGeom>
          <a:solidFill>
            <a:schemeClr val="tx1"/>
          </a:solidFill>
        </p:spPr>
        <p:txBody>
          <a:bodyPr lIns="396000" tIns="1476000" rIns="72000" bIns="72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36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059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l XPS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1FD7D-D544-4772-B580-7DC1E62434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501" y="1380445"/>
            <a:ext cx="6540499" cy="3681412"/>
          </a:xfrm>
          <a:prstGeom prst="rect">
            <a:avLst/>
          </a:prstGeom>
          <a:solidFill>
            <a:schemeClr val="tx1"/>
          </a:solidFill>
        </p:spPr>
        <p:txBody>
          <a:bodyPr lIns="396000" tIns="1476000" rIns="72000" bIns="72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36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72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Wat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6F9079A-40FC-45CA-B075-1C157417CD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57987" y="2600960"/>
            <a:ext cx="1327149" cy="1651804"/>
          </a:xfrm>
          <a:prstGeom prst="rect">
            <a:avLst/>
          </a:prstGeom>
          <a:solidFill>
            <a:schemeClr val="tx1"/>
          </a:solidFill>
        </p:spPr>
        <p:txBody>
          <a:bodyPr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12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6979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Wat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A3C18045-4E97-4F51-A09F-D85E0CDDEC5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06874" y="2217581"/>
            <a:ext cx="1938270" cy="2422838"/>
          </a:xfrm>
          <a:prstGeom prst="rect">
            <a:avLst/>
          </a:prstGeom>
          <a:solidFill>
            <a:schemeClr val="tx1"/>
          </a:solidFill>
        </p:spPr>
        <p:txBody>
          <a:bodyPr lIns="180000" tIns="1044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4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2624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torola Moto 3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60C29C-669A-4435-98F7-08E7CA3CB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97712" y="2143919"/>
            <a:ext cx="2568575" cy="2568575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fr-FR" sz="20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to add 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0834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288C4E-9C05-9931-D05D-0A50DFBDC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D3245C8-C444-80A5-7B04-50BAAF35F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7B46B95-BCED-EB0D-7EF3-9346282847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1AF3B68-39E5-C6FE-9384-1805A6CD7A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6110204-D540-A0C6-0515-2C45AEBCCC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858F203-7F43-08A2-06DB-3A4206558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EC567FA-7169-7E7D-3EF6-FB7BA5174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3996E9-55CA-1BDD-764A-54CA3BC74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74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sung Galaxy S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11B93FC0-473A-4AAF-9633-2ACB63BDC7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560320" y="1024891"/>
            <a:ext cx="2335530" cy="4802886"/>
          </a:xfrm>
          <a:prstGeom prst="roundRect">
            <a:avLst>
              <a:gd name="adj" fmla="val 9054"/>
            </a:avLst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7412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sung Galaxy S8 Zo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11B93FC0-473A-4AAF-9633-2ACB63BDC7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68400" y="1558290"/>
            <a:ext cx="3867150" cy="5325110"/>
          </a:xfrm>
          <a:custGeom>
            <a:avLst/>
            <a:gdLst>
              <a:gd name="connsiteX0" fmla="*/ 0 w 3854450"/>
              <a:gd name="connsiteY0" fmla="*/ 348982 h 7926459"/>
              <a:gd name="connsiteX1" fmla="*/ 348982 w 3854450"/>
              <a:gd name="connsiteY1" fmla="*/ 0 h 7926459"/>
              <a:gd name="connsiteX2" fmla="*/ 3505468 w 3854450"/>
              <a:gd name="connsiteY2" fmla="*/ 0 h 7926459"/>
              <a:gd name="connsiteX3" fmla="*/ 3854450 w 3854450"/>
              <a:gd name="connsiteY3" fmla="*/ 348982 h 7926459"/>
              <a:gd name="connsiteX4" fmla="*/ 3854450 w 3854450"/>
              <a:gd name="connsiteY4" fmla="*/ 7577477 h 7926459"/>
              <a:gd name="connsiteX5" fmla="*/ 3505468 w 3854450"/>
              <a:gd name="connsiteY5" fmla="*/ 7926459 h 7926459"/>
              <a:gd name="connsiteX6" fmla="*/ 348982 w 3854450"/>
              <a:gd name="connsiteY6" fmla="*/ 7926459 h 7926459"/>
              <a:gd name="connsiteX7" fmla="*/ 0 w 3854450"/>
              <a:gd name="connsiteY7" fmla="*/ 7577477 h 7926459"/>
              <a:gd name="connsiteX8" fmla="*/ 0 w 3854450"/>
              <a:gd name="connsiteY8" fmla="*/ 348982 h 7926459"/>
              <a:gd name="connsiteX0" fmla="*/ 12700 w 3867150"/>
              <a:gd name="connsiteY0" fmla="*/ 348982 h 7926459"/>
              <a:gd name="connsiteX1" fmla="*/ 361682 w 3867150"/>
              <a:gd name="connsiteY1" fmla="*/ 0 h 7926459"/>
              <a:gd name="connsiteX2" fmla="*/ 3518168 w 3867150"/>
              <a:gd name="connsiteY2" fmla="*/ 0 h 7926459"/>
              <a:gd name="connsiteX3" fmla="*/ 3867150 w 3867150"/>
              <a:gd name="connsiteY3" fmla="*/ 348982 h 7926459"/>
              <a:gd name="connsiteX4" fmla="*/ 3867150 w 3867150"/>
              <a:gd name="connsiteY4" fmla="*/ 7577477 h 7926459"/>
              <a:gd name="connsiteX5" fmla="*/ 3518168 w 3867150"/>
              <a:gd name="connsiteY5" fmla="*/ 7926459 h 7926459"/>
              <a:gd name="connsiteX6" fmla="*/ 361682 w 3867150"/>
              <a:gd name="connsiteY6" fmla="*/ 7926459 h 7926459"/>
              <a:gd name="connsiteX7" fmla="*/ 12700 w 3867150"/>
              <a:gd name="connsiteY7" fmla="*/ 7577477 h 7926459"/>
              <a:gd name="connsiteX8" fmla="*/ 0 w 3867150"/>
              <a:gd name="connsiteY8" fmla="*/ 5299710 h 7926459"/>
              <a:gd name="connsiteX9" fmla="*/ 12700 w 3867150"/>
              <a:gd name="connsiteY9" fmla="*/ 348982 h 7926459"/>
              <a:gd name="connsiteX0" fmla="*/ 12700 w 3867150"/>
              <a:gd name="connsiteY0" fmla="*/ 348982 h 7926459"/>
              <a:gd name="connsiteX1" fmla="*/ 361682 w 3867150"/>
              <a:gd name="connsiteY1" fmla="*/ 0 h 7926459"/>
              <a:gd name="connsiteX2" fmla="*/ 3518168 w 3867150"/>
              <a:gd name="connsiteY2" fmla="*/ 0 h 7926459"/>
              <a:gd name="connsiteX3" fmla="*/ 3867150 w 3867150"/>
              <a:gd name="connsiteY3" fmla="*/ 348982 h 7926459"/>
              <a:gd name="connsiteX4" fmla="*/ 3860800 w 3867150"/>
              <a:gd name="connsiteY4" fmla="*/ 5325110 h 7926459"/>
              <a:gd name="connsiteX5" fmla="*/ 3867150 w 3867150"/>
              <a:gd name="connsiteY5" fmla="*/ 7577477 h 7926459"/>
              <a:gd name="connsiteX6" fmla="*/ 3518168 w 3867150"/>
              <a:gd name="connsiteY6" fmla="*/ 7926459 h 7926459"/>
              <a:gd name="connsiteX7" fmla="*/ 361682 w 3867150"/>
              <a:gd name="connsiteY7" fmla="*/ 7926459 h 7926459"/>
              <a:gd name="connsiteX8" fmla="*/ 12700 w 3867150"/>
              <a:gd name="connsiteY8" fmla="*/ 7577477 h 7926459"/>
              <a:gd name="connsiteX9" fmla="*/ 0 w 3867150"/>
              <a:gd name="connsiteY9" fmla="*/ 5299710 h 7926459"/>
              <a:gd name="connsiteX10" fmla="*/ 12700 w 3867150"/>
              <a:gd name="connsiteY10" fmla="*/ 348982 h 7926459"/>
              <a:gd name="connsiteX0" fmla="*/ 12700 w 3886723"/>
              <a:gd name="connsiteY0" fmla="*/ 348982 h 7926459"/>
              <a:gd name="connsiteX1" fmla="*/ 361682 w 3886723"/>
              <a:gd name="connsiteY1" fmla="*/ 0 h 7926459"/>
              <a:gd name="connsiteX2" fmla="*/ 3518168 w 3886723"/>
              <a:gd name="connsiteY2" fmla="*/ 0 h 7926459"/>
              <a:gd name="connsiteX3" fmla="*/ 3867150 w 3886723"/>
              <a:gd name="connsiteY3" fmla="*/ 348982 h 7926459"/>
              <a:gd name="connsiteX4" fmla="*/ 3860800 w 3886723"/>
              <a:gd name="connsiteY4" fmla="*/ 5325110 h 7926459"/>
              <a:gd name="connsiteX5" fmla="*/ 3518168 w 3886723"/>
              <a:gd name="connsiteY5" fmla="*/ 7926459 h 7926459"/>
              <a:gd name="connsiteX6" fmla="*/ 361682 w 3886723"/>
              <a:gd name="connsiteY6" fmla="*/ 7926459 h 7926459"/>
              <a:gd name="connsiteX7" fmla="*/ 12700 w 3886723"/>
              <a:gd name="connsiteY7" fmla="*/ 7577477 h 7926459"/>
              <a:gd name="connsiteX8" fmla="*/ 0 w 3886723"/>
              <a:gd name="connsiteY8" fmla="*/ 5299710 h 7926459"/>
              <a:gd name="connsiteX9" fmla="*/ 12700 w 3886723"/>
              <a:gd name="connsiteY9" fmla="*/ 348982 h 7926459"/>
              <a:gd name="connsiteX0" fmla="*/ 12700 w 3867150"/>
              <a:gd name="connsiteY0" fmla="*/ 348982 h 7926459"/>
              <a:gd name="connsiteX1" fmla="*/ 361682 w 3867150"/>
              <a:gd name="connsiteY1" fmla="*/ 0 h 7926459"/>
              <a:gd name="connsiteX2" fmla="*/ 3518168 w 3867150"/>
              <a:gd name="connsiteY2" fmla="*/ 0 h 7926459"/>
              <a:gd name="connsiteX3" fmla="*/ 3867150 w 3867150"/>
              <a:gd name="connsiteY3" fmla="*/ 348982 h 7926459"/>
              <a:gd name="connsiteX4" fmla="*/ 3860800 w 3867150"/>
              <a:gd name="connsiteY4" fmla="*/ 5325110 h 7926459"/>
              <a:gd name="connsiteX5" fmla="*/ 361682 w 3867150"/>
              <a:gd name="connsiteY5" fmla="*/ 7926459 h 7926459"/>
              <a:gd name="connsiteX6" fmla="*/ 12700 w 3867150"/>
              <a:gd name="connsiteY6" fmla="*/ 7577477 h 7926459"/>
              <a:gd name="connsiteX7" fmla="*/ 0 w 3867150"/>
              <a:gd name="connsiteY7" fmla="*/ 5299710 h 7926459"/>
              <a:gd name="connsiteX8" fmla="*/ 12700 w 3867150"/>
              <a:gd name="connsiteY8" fmla="*/ 348982 h 7926459"/>
              <a:gd name="connsiteX0" fmla="*/ 12700 w 3867150"/>
              <a:gd name="connsiteY0" fmla="*/ 348982 h 7577489"/>
              <a:gd name="connsiteX1" fmla="*/ 361682 w 3867150"/>
              <a:gd name="connsiteY1" fmla="*/ 0 h 7577489"/>
              <a:gd name="connsiteX2" fmla="*/ 3518168 w 3867150"/>
              <a:gd name="connsiteY2" fmla="*/ 0 h 7577489"/>
              <a:gd name="connsiteX3" fmla="*/ 3867150 w 3867150"/>
              <a:gd name="connsiteY3" fmla="*/ 348982 h 7577489"/>
              <a:gd name="connsiteX4" fmla="*/ 3860800 w 3867150"/>
              <a:gd name="connsiteY4" fmla="*/ 5325110 h 7577489"/>
              <a:gd name="connsiteX5" fmla="*/ 12700 w 3867150"/>
              <a:gd name="connsiteY5" fmla="*/ 7577477 h 7577489"/>
              <a:gd name="connsiteX6" fmla="*/ 0 w 3867150"/>
              <a:gd name="connsiteY6" fmla="*/ 5299710 h 7577489"/>
              <a:gd name="connsiteX7" fmla="*/ 12700 w 3867150"/>
              <a:gd name="connsiteY7" fmla="*/ 348982 h 7577489"/>
              <a:gd name="connsiteX0" fmla="*/ 12700 w 3867150"/>
              <a:gd name="connsiteY0" fmla="*/ 348982 h 5932961"/>
              <a:gd name="connsiteX1" fmla="*/ 361682 w 3867150"/>
              <a:gd name="connsiteY1" fmla="*/ 0 h 5932961"/>
              <a:gd name="connsiteX2" fmla="*/ 3518168 w 3867150"/>
              <a:gd name="connsiteY2" fmla="*/ 0 h 5932961"/>
              <a:gd name="connsiteX3" fmla="*/ 3867150 w 3867150"/>
              <a:gd name="connsiteY3" fmla="*/ 348982 h 5932961"/>
              <a:gd name="connsiteX4" fmla="*/ 3860800 w 3867150"/>
              <a:gd name="connsiteY4" fmla="*/ 5325110 h 5932961"/>
              <a:gd name="connsiteX5" fmla="*/ 0 w 3867150"/>
              <a:gd name="connsiteY5" fmla="*/ 5299710 h 5932961"/>
              <a:gd name="connsiteX6" fmla="*/ 12700 w 3867150"/>
              <a:gd name="connsiteY6" fmla="*/ 348982 h 5932961"/>
              <a:gd name="connsiteX0" fmla="*/ 12700 w 3867150"/>
              <a:gd name="connsiteY0" fmla="*/ 348982 h 5697434"/>
              <a:gd name="connsiteX1" fmla="*/ 361682 w 3867150"/>
              <a:gd name="connsiteY1" fmla="*/ 0 h 5697434"/>
              <a:gd name="connsiteX2" fmla="*/ 3518168 w 3867150"/>
              <a:gd name="connsiteY2" fmla="*/ 0 h 5697434"/>
              <a:gd name="connsiteX3" fmla="*/ 3867150 w 3867150"/>
              <a:gd name="connsiteY3" fmla="*/ 348982 h 5697434"/>
              <a:gd name="connsiteX4" fmla="*/ 3860800 w 3867150"/>
              <a:gd name="connsiteY4" fmla="*/ 5325110 h 5697434"/>
              <a:gd name="connsiteX5" fmla="*/ 0 w 3867150"/>
              <a:gd name="connsiteY5" fmla="*/ 5299710 h 5697434"/>
              <a:gd name="connsiteX6" fmla="*/ 12700 w 3867150"/>
              <a:gd name="connsiteY6" fmla="*/ 348982 h 5697434"/>
              <a:gd name="connsiteX0" fmla="*/ 12700 w 3867150"/>
              <a:gd name="connsiteY0" fmla="*/ 348982 h 5348214"/>
              <a:gd name="connsiteX1" fmla="*/ 361682 w 3867150"/>
              <a:gd name="connsiteY1" fmla="*/ 0 h 5348214"/>
              <a:gd name="connsiteX2" fmla="*/ 3518168 w 3867150"/>
              <a:gd name="connsiteY2" fmla="*/ 0 h 5348214"/>
              <a:gd name="connsiteX3" fmla="*/ 3867150 w 3867150"/>
              <a:gd name="connsiteY3" fmla="*/ 348982 h 5348214"/>
              <a:gd name="connsiteX4" fmla="*/ 3860800 w 3867150"/>
              <a:gd name="connsiteY4" fmla="*/ 5325110 h 5348214"/>
              <a:gd name="connsiteX5" fmla="*/ 0 w 3867150"/>
              <a:gd name="connsiteY5" fmla="*/ 5299710 h 5348214"/>
              <a:gd name="connsiteX6" fmla="*/ 12700 w 3867150"/>
              <a:gd name="connsiteY6" fmla="*/ 348982 h 5348214"/>
              <a:gd name="connsiteX0" fmla="*/ 12700 w 3867150"/>
              <a:gd name="connsiteY0" fmla="*/ 348982 h 5353474"/>
              <a:gd name="connsiteX1" fmla="*/ 361682 w 3867150"/>
              <a:gd name="connsiteY1" fmla="*/ 0 h 5353474"/>
              <a:gd name="connsiteX2" fmla="*/ 3518168 w 3867150"/>
              <a:gd name="connsiteY2" fmla="*/ 0 h 5353474"/>
              <a:gd name="connsiteX3" fmla="*/ 3867150 w 3867150"/>
              <a:gd name="connsiteY3" fmla="*/ 348982 h 5353474"/>
              <a:gd name="connsiteX4" fmla="*/ 3860800 w 3867150"/>
              <a:gd name="connsiteY4" fmla="*/ 5325110 h 5353474"/>
              <a:gd name="connsiteX5" fmla="*/ 0 w 3867150"/>
              <a:gd name="connsiteY5" fmla="*/ 5312410 h 5353474"/>
              <a:gd name="connsiteX6" fmla="*/ 12700 w 3867150"/>
              <a:gd name="connsiteY6" fmla="*/ 348982 h 5353474"/>
              <a:gd name="connsiteX0" fmla="*/ 12700 w 3867150"/>
              <a:gd name="connsiteY0" fmla="*/ 348982 h 5340388"/>
              <a:gd name="connsiteX1" fmla="*/ 361682 w 3867150"/>
              <a:gd name="connsiteY1" fmla="*/ 0 h 5340388"/>
              <a:gd name="connsiteX2" fmla="*/ 3518168 w 3867150"/>
              <a:gd name="connsiteY2" fmla="*/ 0 h 5340388"/>
              <a:gd name="connsiteX3" fmla="*/ 3867150 w 3867150"/>
              <a:gd name="connsiteY3" fmla="*/ 348982 h 5340388"/>
              <a:gd name="connsiteX4" fmla="*/ 3860800 w 3867150"/>
              <a:gd name="connsiteY4" fmla="*/ 5325110 h 5340388"/>
              <a:gd name="connsiteX5" fmla="*/ 0 w 3867150"/>
              <a:gd name="connsiteY5" fmla="*/ 5312410 h 5340388"/>
              <a:gd name="connsiteX6" fmla="*/ 12700 w 3867150"/>
              <a:gd name="connsiteY6" fmla="*/ 348982 h 5340388"/>
              <a:gd name="connsiteX0" fmla="*/ 12700 w 3867150"/>
              <a:gd name="connsiteY0" fmla="*/ 348982 h 5325110"/>
              <a:gd name="connsiteX1" fmla="*/ 361682 w 3867150"/>
              <a:gd name="connsiteY1" fmla="*/ 0 h 5325110"/>
              <a:gd name="connsiteX2" fmla="*/ 3518168 w 3867150"/>
              <a:gd name="connsiteY2" fmla="*/ 0 h 5325110"/>
              <a:gd name="connsiteX3" fmla="*/ 3867150 w 3867150"/>
              <a:gd name="connsiteY3" fmla="*/ 348982 h 5325110"/>
              <a:gd name="connsiteX4" fmla="*/ 3860800 w 3867150"/>
              <a:gd name="connsiteY4" fmla="*/ 5325110 h 5325110"/>
              <a:gd name="connsiteX5" fmla="*/ 0 w 3867150"/>
              <a:gd name="connsiteY5" fmla="*/ 5312410 h 5325110"/>
              <a:gd name="connsiteX6" fmla="*/ 12700 w 3867150"/>
              <a:gd name="connsiteY6" fmla="*/ 348982 h 5325110"/>
              <a:gd name="connsiteX0" fmla="*/ 12700 w 3867150"/>
              <a:gd name="connsiteY0" fmla="*/ 348982 h 5325110"/>
              <a:gd name="connsiteX1" fmla="*/ 361682 w 3867150"/>
              <a:gd name="connsiteY1" fmla="*/ 0 h 5325110"/>
              <a:gd name="connsiteX2" fmla="*/ 3518168 w 3867150"/>
              <a:gd name="connsiteY2" fmla="*/ 0 h 5325110"/>
              <a:gd name="connsiteX3" fmla="*/ 3867150 w 3867150"/>
              <a:gd name="connsiteY3" fmla="*/ 348982 h 5325110"/>
              <a:gd name="connsiteX4" fmla="*/ 3860800 w 3867150"/>
              <a:gd name="connsiteY4" fmla="*/ 5325110 h 5325110"/>
              <a:gd name="connsiteX5" fmla="*/ 0 w 3867150"/>
              <a:gd name="connsiteY5" fmla="*/ 5325110 h 5325110"/>
              <a:gd name="connsiteX6" fmla="*/ 12700 w 3867150"/>
              <a:gd name="connsiteY6" fmla="*/ 348982 h 532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7150" h="5325110">
                <a:moveTo>
                  <a:pt x="12700" y="348982"/>
                </a:moveTo>
                <a:cubicBezTo>
                  <a:pt x="12700" y="156245"/>
                  <a:pt x="168945" y="0"/>
                  <a:pt x="361682" y="0"/>
                </a:cubicBezTo>
                <a:lnTo>
                  <a:pt x="3518168" y="0"/>
                </a:lnTo>
                <a:cubicBezTo>
                  <a:pt x="3710905" y="0"/>
                  <a:pt x="3867150" y="156245"/>
                  <a:pt x="3867150" y="348982"/>
                </a:cubicBezTo>
                <a:cubicBezTo>
                  <a:pt x="3865033" y="2007691"/>
                  <a:pt x="3862917" y="3666401"/>
                  <a:pt x="3860800" y="5325110"/>
                </a:cubicBezTo>
                <a:cubicBezTo>
                  <a:pt x="3851275" y="5324731"/>
                  <a:pt x="6350" y="5303565"/>
                  <a:pt x="0" y="5325110"/>
                </a:cubicBezTo>
                <a:cubicBezTo>
                  <a:pt x="4233" y="3674867"/>
                  <a:pt x="8467" y="1999225"/>
                  <a:pt x="12700" y="348982"/>
                </a:cubicBezTo>
                <a:close/>
              </a:path>
            </a:pathLst>
          </a:cu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90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P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A23F7C5-F348-47D4-9C59-49AD0BB718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90681" y="1257485"/>
            <a:ext cx="3270364" cy="4346840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2983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FD0C9DF6-807F-40E6-84C6-BA52193E138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05230" y="1558545"/>
            <a:ext cx="4685030" cy="2633471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5441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 So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FD0C9DF6-807F-40E6-84C6-BA52193E138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352425" y="1114424"/>
            <a:ext cx="7591425" cy="4279107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1832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osition Mock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77071DD5-C8B5-4225-B8DE-07EA5BA539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27570" y="1966364"/>
            <a:ext cx="5148656" cy="3851506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FFAE08D-92CA-4E3A-9155-D1B40C69A85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21155" y="4225803"/>
            <a:ext cx="853013" cy="1058154"/>
          </a:xfrm>
          <a:prstGeom prst="rect">
            <a:avLst/>
          </a:prstGeom>
          <a:solidFill>
            <a:schemeClr val="tx1"/>
          </a:solidFill>
        </p:spPr>
        <p:txBody>
          <a:bodyPr lIns="72000" tIns="324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10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150A7111-6589-40CE-A556-684125F6727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18269" y="2254257"/>
            <a:ext cx="1683544" cy="3658476"/>
          </a:xfrm>
          <a:custGeom>
            <a:avLst/>
            <a:gdLst>
              <a:gd name="connsiteX0" fmla="*/ 0 w 2366010"/>
              <a:gd name="connsiteY0" fmla="*/ 244787 h 5124450"/>
              <a:gd name="connsiteX1" fmla="*/ 244787 w 2366010"/>
              <a:gd name="connsiteY1" fmla="*/ 0 h 5124450"/>
              <a:gd name="connsiteX2" fmla="*/ 2121223 w 2366010"/>
              <a:gd name="connsiteY2" fmla="*/ 0 h 5124450"/>
              <a:gd name="connsiteX3" fmla="*/ 2366010 w 2366010"/>
              <a:gd name="connsiteY3" fmla="*/ 244787 h 5124450"/>
              <a:gd name="connsiteX4" fmla="*/ 2366010 w 2366010"/>
              <a:gd name="connsiteY4" fmla="*/ 4879663 h 5124450"/>
              <a:gd name="connsiteX5" fmla="*/ 2121223 w 2366010"/>
              <a:gd name="connsiteY5" fmla="*/ 5124450 h 5124450"/>
              <a:gd name="connsiteX6" fmla="*/ 244787 w 2366010"/>
              <a:gd name="connsiteY6" fmla="*/ 5124450 h 5124450"/>
              <a:gd name="connsiteX7" fmla="*/ 0 w 2366010"/>
              <a:gd name="connsiteY7" fmla="*/ 4879663 h 5124450"/>
              <a:gd name="connsiteX8" fmla="*/ 0 w 2366010"/>
              <a:gd name="connsiteY8" fmla="*/ 244787 h 5124450"/>
              <a:gd name="connsiteX0" fmla="*/ 0 w 2366010"/>
              <a:gd name="connsiteY0" fmla="*/ 244793 h 5124456"/>
              <a:gd name="connsiteX1" fmla="*/ 244787 w 2366010"/>
              <a:gd name="connsiteY1" fmla="*/ 6 h 5124456"/>
              <a:gd name="connsiteX2" fmla="*/ 659130 w 2366010"/>
              <a:gd name="connsiteY2" fmla="*/ 186696 h 5124456"/>
              <a:gd name="connsiteX3" fmla="*/ 2121223 w 2366010"/>
              <a:gd name="connsiteY3" fmla="*/ 6 h 5124456"/>
              <a:gd name="connsiteX4" fmla="*/ 2366010 w 2366010"/>
              <a:gd name="connsiteY4" fmla="*/ 244793 h 5124456"/>
              <a:gd name="connsiteX5" fmla="*/ 2366010 w 2366010"/>
              <a:gd name="connsiteY5" fmla="*/ 4879669 h 5124456"/>
              <a:gd name="connsiteX6" fmla="*/ 2121223 w 2366010"/>
              <a:gd name="connsiteY6" fmla="*/ 5124456 h 5124456"/>
              <a:gd name="connsiteX7" fmla="*/ 244787 w 2366010"/>
              <a:gd name="connsiteY7" fmla="*/ 5124456 h 5124456"/>
              <a:gd name="connsiteX8" fmla="*/ 0 w 2366010"/>
              <a:gd name="connsiteY8" fmla="*/ 4879669 h 5124456"/>
              <a:gd name="connsiteX9" fmla="*/ 0 w 2366010"/>
              <a:gd name="connsiteY9" fmla="*/ 244793 h 5124456"/>
              <a:gd name="connsiteX0" fmla="*/ 0 w 2366010"/>
              <a:gd name="connsiteY0" fmla="*/ 244794 h 5124457"/>
              <a:gd name="connsiteX1" fmla="*/ 244787 w 2366010"/>
              <a:gd name="connsiteY1" fmla="*/ 7 h 5124457"/>
              <a:gd name="connsiteX2" fmla="*/ 659130 w 2366010"/>
              <a:gd name="connsiteY2" fmla="*/ 186697 h 5124457"/>
              <a:gd name="connsiteX3" fmla="*/ 2121223 w 2366010"/>
              <a:gd name="connsiteY3" fmla="*/ 7 h 5124457"/>
              <a:gd name="connsiteX4" fmla="*/ 2366010 w 2366010"/>
              <a:gd name="connsiteY4" fmla="*/ 244794 h 5124457"/>
              <a:gd name="connsiteX5" fmla="*/ 2366010 w 2366010"/>
              <a:gd name="connsiteY5" fmla="*/ 4879670 h 5124457"/>
              <a:gd name="connsiteX6" fmla="*/ 2121223 w 2366010"/>
              <a:gd name="connsiteY6" fmla="*/ 5124457 h 5124457"/>
              <a:gd name="connsiteX7" fmla="*/ 244787 w 2366010"/>
              <a:gd name="connsiteY7" fmla="*/ 5124457 h 5124457"/>
              <a:gd name="connsiteX8" fmla="*/ 0 w 2366010"/>
              <a:gd name="connsiteY8" fmla="*/ 4879670 h 5124457"/>
              <a:gd name="connsiteX9" fmla="*/ 0 w 2366010"/>
              <a:gd name="connsiteY9" fmla="*/ 244794 h 5124457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7353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9704 h 5139367"/>
              <a:gd name="connsiteX1" fmla="*/ 244787 w 2366010"/>
              <a:gd name="connsiteY1" fmla="*/ 14917 h 5139367"/>
              <a:gd name="connsiteX2" fmla="*/ 499110 w 2366010"/>
              <a:gd name="connsiteY2" fmla="*/ 30158 h 5139367"/>
              <a:gd name="connsiteX3" fmla="*/ 735330 w 2366010"/>
              <a:gd name="connsiteY3" fmla="*/ 201607 h 5139367"/>
              <a:gd name="connsiteX4" fmla="*/ 2121223 w 2366010"/>
              <a:gd name="connsiteY4" fmla="*/ 14917 h 5139367"/>
              <a:gd name="connsiteX5" fmla="*/ 2366010 w 2366010"/>
              <a:gd name="connsiteY5" fmla="*/ 259704 h 5139367"/>
              <a:gd name="connsiteX6" fmla="*/ 2366010 w 2366010"/>
              <a:gd name="connsiteY6" fmla="*/ 4894580 h 5139367"/>
              <a:gd name="connsiteX7" fmla="*/ 2121223 w 2366010"/>
              <a:gd name="connsiteY7" fmla="*/ 5139367 h 5139367"/>
              <a:gd name="connsiteX8" fmla="*/ 244787 w 2366010"/>
              <a:gd name="connsiteY8" fmla="*/ 5139367 h 5139367"/>
              <a:gd name="connsiteX9" fmla="*/ 0 w 2366010"/>
              <a:gd name="connsiteY9" fmla="*/ 4894580 h 5139367"/>
              <a:gd name="connsiteX10" fmla="*/ 0 w 2366010"/>
              <a:gd name="connsiteY10" fmla="*/ 259704 h 513936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5330 w 2366010"/>
              <a:gd name="connsiteY3" fmla="*/ 19723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1520 w 2366010"/>
              <a:gd name="connsiteY3" fmla="*/ 19342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3914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2771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5624 h 5135287"/>
              <a:gd name="connsiteX1" fmla="*/ 244787 w 2366010"/>
              <a:gd name="connsiteY1" fmla="*/ 10837 h 5135287"/>
              <a:gd name="connsiteX2" fmla="*/ 520700 w 2366010"/>
              <a:gd name="connsiteY2" fmla="*/ 7028 h 5135287"/>
              <a:gd name="connsiteX3" fmla="*/ 727710 w 2366010"/>
              <a:gd name="connsiteY3" fmla="*/ 193717 h 5135287"/>
              <a:gd name="connsiteX4" fmla="*/ 2121223 w 2366010"/>
              <a:gd name="connsiteY4" fmla="*/ 10837 h 5135287"/>
              <a:gd name="connsiteX5" fmla="*/ 2366010 w 2366010"/>
              <a:gd name="connsiteY5" fmla="*/ 255624 h 5135287"/>
              <a:gd name="connsiteX6" fmla="*/ 2366010 w 2366010"/>
              <a:gd name="connsiteY6" fmla="*/ 4890500 h 5135287"/>
              <a:gd name="connsiteX7" fmla="*/ 2121223 w 2366010"/>
              <a:gd name="connsiteY7" fmla="*/ 5135287 h 5135287"/>
              <a:gd name="connsiteX8" fmla="*/ 244787 w 2366010"/>
              <a:gd name="connsiteY8" fmla="*/ 5135287 h 5135287"/>
              <a:gd name="connsiteX9" fmla="*/ 0 w 2366010"/>
              <a:gd name="connsiteY9" fmla="*/ 4890500 h 5135287"/>
              <a:gd name="connsiteX10" fmla="*/ 0 w 2366010"/>
              <a:gd name="connsiteY10" fmla="*/ 255624 h 5135287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2381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58153 w 2366010"/>
              <a:gd name="connsiteY5" fmla="*/ 1375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5773 w 2366010"/>
              <a:gd name="connsiteY5" fmla="*/ 17823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73393 w 2366010"/>
              <a:gd name="connsiteY5" fmla="*/ 21125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63996 h 5143659"/>
              <a:gd name="connsiteX1" fmla="*/ 237167 w 2366010"/>
              <a:gd name="connsiteY1" fmla="*/ 16669 h 5143659"/>
              <a:gd name="connsiteX2" fmla="*/ 520700 w 2366010"/>
              <a:gd name="connsiteY2" fmla="*/ 15400 h 5143659"/>
              <a:gd name="connsiteX3" fmla="*/ 727710 w 2366010"/>
              <a:gd name="connsiteY3" fmla="*/ 202089 h 5143659"/>
              <a:gd name="connsiteX4" fmla="*/ 1364453 w 2366010"/>
              <a:gd name="connsiteY4" fmla="*/ 203362 h 5143659"/>
              <a:gd name="connsiteX5" fmla="*/ 1760693 w 2366010"/>
              <a:gd name="connsiteY5" fmla="*/ 195742 h 5143659"/>
              <a:gd name="connsiteX6" fmla="*/ 1864833 w 2366010"/>
              <a:gd name="connsiteY6" fmla="*/ 25562 h 5143659"/>
              <a:gd name="connsiteX7" fmla="*/ 2121223 w 2366010"/>
              <a:gd name="connsiteY7" fmla="*/ 19209 h 5143659"/>
              <a:gd name="connsiteX8" fmla="*/ 2366010 w 2366010"/>
              <a:gd name="connsiteY8" fmla="*/ 263996 h 5143659"/>
              <a:gd name="connsiteX9" fmla="*/ 2366010 w 2366010"/>
              <a:gd name="connsiteY9" fmla="*/ 4898872 h 5143659"/>
              <a:gd name="connsiteX10" fmla="*/ 2121223 w 2366010"/>
              <a:gd name="connsiteY10" fmla="*/ 5143659 h 5143659"/>
              <a:gd name="connsiteX11" fmla="*/ 244787 w 2366010"/>
              <a:gd name="connsiteY11" fmla="*/ 5143659 h 5143659"/>
              <a:gd name="connsiteX12" fmla="*/ 0 w 2366010"/>
              <a:gd name="connsiteY12" fmla="*/ 4898872 h 5143659"/>
              <a:gd name="connsiteX13" fmla="*/ 0 w 2366010"/>
              <a:gd name="connsiteY13" fmla="*/ 263996 h 5143659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364453 w 2366010"/>
              <a:gd name="connsiteY4" fmla="*/ 196014 h 5136311"/>
              <a:gd name="connsiteX5" fmla="*/ 1760693 w 2366010"/>
              <a:gd name="connsiteY5" fmla="*/ 188394 h 5136311"/>
              <a:gd name="connsiteX6" fmla="*/ 1864833 w 2366010"/>
              <a:gd name="connsiteY6" fmla="*/ 18214 h 5136311"/>
              <a:gd name="connsiteX7" fmla="*/ 2121223 w 2366010"/>
              <a:gd name="connsiteY7" fmla="*/ 11861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6069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60632 h 5140295"/>
              <a:gd name="connsiteX1" fmla="*/ 237167 w 2366010"/>
              <a:gd name="connsiteY1" fmla="*/ 13305 h 5140295"/>
              <a:gd name="connsiteX2" fmla="*/ 520700 w 2366010"/>
              <a:gd name="connsiteY2" fmla="*/ 12036 h 5140295"/>
              <a:gd name="connsiteX3" fmla="*/ 727710 w 2366010"/>
              <a:gd name="connsiteY3" fmla="*/ 198725 h 5140295"/>
              <a:gd name="connsiteX4" fmla="*/ 1364453 w 2366010"/>
              <a:gd name="connsiteY4" fmla="*/ 199998 h 5140295"/>
              <a:gd name="connsiteX5" fmla="*/ 1753073 w 2366010"/>
              <a:gd name="connsiteY5" fmla="*/ 192378 h 5140295"/>
              <a:gd name="connsiteX6" fmla="*/ 1857213 w 2366010"/>
              <a:gd name="connsiteY6" fmla="*/ 14578 h 5140295"/>
              <a:gd name="connsiteX7" fmla="*/ 2121223 w 2366010"/>
              <a:gd name="connsiteY7" fmla="*/ 15845 h 5140295"/>
              <a:gd name="connsiteX8" fmla="*/ 2366010 w 2366010"/>
              <a:gd name="connsiteY8" fmla="*/ 260632 h 5140295"/>
              <a:gd name="connsiteX9" fmla="*/ 2366010 w 2366010"/>
              <a:gd name="connsiteY9" fmla="*/ 4895508 h 5140295"/>
              <a:gd name="connsiteX10" fmla="*/ 2121223 w 2366010"/>
              <a:gd name="connsiteY10" fmla="*/ 5140295 h 5140295"/>
              <a:gd name="connsiteX11" fmla="*/ 244787 w 2366010"/>
              <a:gd name="connsiteY11" fmla="*/ 5140295 h 5140295"/>
              <a:gd name="connsiteX12" fmla="*/ 0 w 2366010"/>
              <a:gd name="connsiteY12" fmla="*/ 4895508 h 5140295"/>
              <a:gd name="connsiteX13" fmla="*/ 0 w 2366010"/>
              <a:gd name="connsiteY13" fmla="*/ 260632 h 5140295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364453 w 2366010"/>
              <a:gd name="connsiteY4" fmla="*/ 207009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8251 h 5137914"/>
              <a:gd name="connsiteX1" fmla="*/ 237167 w 2366010"/>
              <a:gd name="connsiteY1" fmla="*/ 10924 h 5137914"/>
              <a:gd name="connsiteX2" fmla="*/ 518022 w 2366010"/>
              <a:gd name="connsiteY2" fmla="*/ 6979 h 5137914"/>
              <a:gd name="connsiteX3" fmla="*/ 727710 w 2366010"/>
              <a:gd name="connsiteY3" fmla="*/ 196344 h 5137914"/>
              <a:gd name="connsiteX4" fmla="*/ 1274918 w 2366010"/>
              <a:gd name="connsiteY4" fmla="*/ 195713 h 5137914"/>
              <a:gd name="connsiteX5" fmla="*/ 1753708 w 2366010"/>
              <a:gd name="connsiteY5" fmla="*/ 180477 h 5137914"/>
              <a:gd name="connsiteX6" fmla="*/ 1857213 w 2366010"/>
              <a:gd name="connsiteY6" fmla="*/ 12197 h 5137914"/>
              <a:gd name="connsiteX7" fmla="*/ 2133923 w 2366010"/>
              <a:gd name="connsiteY7" fmla="*/ 5848 h 5137914"/>
              <a:gd name="connsiteX8" fmla="*/ 2366010 w 2366010"/>
              <a:gd name="connsiteY8" fmla="*/ 258251 h 5137914"/>
              <a:gd name="connsiteX9" fmla="*/ 2366010 w 2366010"/>
              <a:gd name="connsiteY9" fmla="*/ 4893127 h 5137914"/>
              <a:gd name="connsiteX10" fmla="*/ 2121223 w 2366010"/>
              <a:gd name="connsiteY10" fmla="*/ 5137914 h 5137914"/>
              <a:gd name="connsiteX11" fmla="*/ 244787 w 2366010"/>
              <a:gd name="connsiteY11" fmla="*/ 5137914 h 5137914"/>
              <a:gd name="connsiteX12" fmla="*/ 0 w 2366010"/>
              <a:gd name="connsiteY12" fmla="*/ 4893127 h 5137914"/>
              <a:gd name="connsiteX13" fmla="*/ 0 w 2366010"/>
              <a:gd name="connsiteY13" fmla="*/ 258251 h 5137914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53708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53708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53708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  <a:gd name="connsiteX0" fmla="*/ 0 w 2366010"/>
              <a:gd name="connsiteY0" fmla="*/ 259323 h 5138986"/>
              <a:gd name="connsiteX1" fmla="*/ 234490 w 2366010"/>
              <a:gd name="connsiteY1" fmla="*/ 9320 h 5138986"/>
              <a:gd name="connsiteX2" fmla="*/ 518022 w 2366010"/>
              <a:gd name="connsiteY2" fmla="*/ 8051 h 5138986"/>
              <a:gd name="connsiteX3" fmla="*/ 727710 w 2366010"/>
              <a:gd name="connsiteY3" fmla="*/ 197416 h 5138986"/>
              <a:gd name="connsiteX4" fmla="*/ 1274918 w 2366010"/>
              <a:gd name="connsiteY4" fmla="*/ 196785 h 5138986"/>
              <a:gd name="connsiteX5" fmla="*/ 1748353 w 2366010"/>
              <a:gd name="connsiteY5" fmla="*/ 181549 h 5138986"/>
              <a:gd name="connsiteX6" fmla="*/ 1857213 w 2366010"/>
              <a:gd name="connsiteY6" fmla="*/ 13269 h 5138986"/>
              <a:gd name="connsiteX7" fmla="*/ 2133923 w 2366010"/>
              <a:gd name="connsiteY7" fmla="*/ 6920 h 5138986"/>
              <a:gd name="connsiteX8" fmla="*/ 2366010 w 2366010"/>
              <a:gd name="connsiteY8" fmla="*/ 259323 h 5138986"/>
              <a:gd name="connsiteX9" fmla="*/ 2366010 w 2366010"/>
              <a:gd name="connsiteY9" fmla="*/ 4894199 h 5138986"/>
              <a:gd name="connsiteX10" fmla="*/ 2121223 w 2366010"/>
              <a:gd name="connsiteY10" fmla="*/ 5138986 h 5138986"/>
              <a:gd name="connsiteX11" fmla="*/ 244787 w 2366010"/>
              <a:gd name="connsiteY11" fmla="*/ 5138986 h 5138986"/>
              <a:gd name="connsiteX12" fmla="*/ 0 w 2366010"/>
              <a:gd name="connsiteY12" fmla="*/ 4894199 h 5138986"/>
              <a:gd name="connsiteX13" fmla="*/ 0 w 2366010"/>
              <a:gd name="connsiteY13" fmla="*/ 259323 h 513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66010" h="5138986">
                <a:moveTo>
                  <a:pt x="0" y="259323"/>
                </a:moveTo>
                <a:cubicBezTo>
                  <a:pt x="0" y="124131"/>
                  <a:pt x="99298" y="14400"/>
                  <a:pt x="234490" y="9320"/>
                </a:cubicBezTo>
                <a:cubicBezTo>
                  <a:pt x="330375" y="-1633"/>
                  <a:pt x="441345" y="-4014"/>
                  <a:pt x="518022" y="8051"/>
                </a:cubicBezTo>
                <a:cubicBezTo>
                  <a:pt x="568029" y="42976"/>
                  <a:pt x="608553" y="191263"/>
                  <a:pt x="727710" y="197416"/>
                </a:cubicBezTo>
                <a:cubicBezTo>
                  <a:pt x="883276" y="205449"/>
                  <a:pt x="1056621" y="196753"/>
                  <a:pt x="1274918" y="196785"/>
                </a:cubicBezTo>
                <a:cubicBezTo>
                  <a:pt x="1493215" y="196817"/>
                  <a:pt x="1691464" y="206784"/>
                  <a:pt x="1748353" y="181549"/>
                </a:cubicBezTo>
                <a:cubicBezTo>
                  <a:pt x="1805242" y="156314"/>
                  <a:pt x="1797125" y="40150"/>
                  <a:pt x="1857213" y="13269"/>
                </a:cubicBezTo>
                <a:cubicBezTo>
                  <a:pt x="1896981" y="1626"/>
                  <a:pt x="2008907" y="3363"/>
                  <a:pt x="2133923" y="6920"/>
                </a:cubicBezTo>
                <a:cubicBezTo>
                  <a:pt x="2258939" y="10477"/>
                  <a:pt x="2366010" y="124131"/>
                  <a:pt x="2366010" y="259323"/>
                </a:cubicBezTo>
                <a:lnTo>
                  <a:pt x="2366010" y="4894199"/>
                </a:lnTo>
                <a:cubicBezTo>
                  <a:pt x="2366010" y="5029391"/>
                  <a:pt x="2256415" y="5138986"/>
                  <a:pt x="2121223" y="5138986"/>
                </a:cubicBezTo>
                <a:lnTo>
                  <a:pt x="244787" y="5138986"/>
                </a:lnTo>
                <a:cubicBezTo>
                  <a:pt x="109595" y="5138986"/>
                  <a:pt x="0" y="5029391"/>
                  <a:pt x="0" y="4894199"/>
                </a:cubicBezTo>
                <a:lnTo>
                  <a:pt x="0" y="259323"/>
                </a:lnTo>
                <a:close/>
              </a:path>
            </a:pathLst>
          </a:custGeom>
          <a:solidFill>
            <a:schemeClr val="tx1"/>
          </a:solidFill>
        </p:spPr>
        <p:txBody>
          <a:bodyPr lIns="252000" tIns="360000" bIns="90000" anchor="t">
            <a:normAutofit/>
          </a:bodyPr>
          <a:lstStyle>
            <a:lvl1pPr marL="0" indent="0" algn="l">
              <a:buNone/>
              <a:defRPr lang="fr-FR" sz="24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877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- 6 Collage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4064000" y="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8128000" y="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8128000" y="342900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0" y="342900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0" bIns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Click to </a:t>
            </a:r>
            <a:br>
              <a:rPr lang="fr-FR" dirty="0"/>
            </a:br>
            <a:r>
              <a:rPr lang="fr-FR" dirty="0"/>
              <a:t>add 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3026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7B15E9-FE43-4841-B877-CF972643F9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0" r="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E8AD5E2-80B9-4596-9CB1-D5569DED9A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30219" y="1588849"/>
            <a:ext cx="2931562" cy="1831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0C311A9-D5EE-4491-885B-DF9302BF251A}"/>
              </a:ext>
            </a:extLst>
          </p:cNvPr>
          <p:cNvSpPr/>
          <p:nvPr userDrawn="1"/>
        </p:nvSpPr>
        <p:spPr>
          <a:xfrm>
            <a:off x="3375660" y="3948127"/>
            <a:ext cx="5440680" cy="42869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fr-FR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free PowerPoint Template made by Slidor.</a:t>
            </a:r>
          </a:p>
        </p:txBody>
      </p:sp>
      <p:grpSp>
        <p:nvGrpSpPr>
          <p:cNvPr id="9" name="Graphic 14">
            <a:extLst>
              <a:ext uri="{FF2B5EF4-FFF2-40B4-BE49-F238E27FC236}">
                <a16:creationId xmlns:a16="http://schemas.microsoft.com/office/drawing/2014/main" id="{D66DC7D3-23E7-4869-88B2-69EB16427068}"/>
              </a:ext>
            </a:extLst>
          </p:cNvPr>
          <p:cNvGrpSpPr/>
          <p:nvPr userDrawn="1"/>
        </p:nvGrpSpPr>
        <p:grpSpPr>
          <a:xfrm>
            <a:off x="6552060" y="3298862"/>
            <a:ext cx="848807" cy="172639"/>
            <a:chOff x="-4840605" y="4879650"/>
            <a:chExt cx="3371850" cy="6858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7923F90-C7F5-4957-8E42-1B5A2C22CF63}"/>
                </a:ext>
              </a:extLst>
            </p:cNvPr>
            <p:cNvSpPr/>
            <p:nvPr/>
          </p:nvSpPr>
          <p:spPr>
            <a:xfrm>
              <a:off x="-4847749" y="4872506"/>
              <a:ext cx="733425" cy="695325"/>
            </a:xfrm>
            <a:custGeom>
              <a:avLst/>
              <a:gdLst>
                <a:gd name="connsiteX0" fmla="*/ 727520 w 733425"/>
                <a:gd name="connsiteY0" fmla="*/ 349758 h 695325"/>
                <a:gd name="connsiteX1" fmla="*/ 728091 w 733425"/>
                <a:gd name="connsiteY1" fmla="*/ 349472 h 695325"/>
                <a:gd name="connsiteX2" fmla="*/ 650748 w 733425"/>
                <a:gd name="connsiteY2" fmla="*/ 303276 h 695325"/>
                <a:gd name="connsiteX3" fmla="*/ 161258 w 733425"/>
                <a:gd name="connsiteY3" fmla="*/ 7144 h 695325"/>
                <a:gd name="connsiteX4" fmla="*/ 11240 w 733425"/>
                <a:gd name="connsiteY4" fmla="*/ 51530 h 695325"/>
                <a:gd name="connsiteX5" fmla="*/ 505968 w 733425"/>
                <a:gd name="connsiteY5" fmla="*/ 349282 h 695325"/>
                <a:gd name="connsiteX6" fmla="*/ 7144 w 733425"/>
                <a:gd name="connsiteY6" fmla="*/ 645605 h 695325"/>
                <a:gd name="connsiteX7" fmla="*/ 161258 w 733425"/>
                <a:gd name="connsiteY7" fmla="*/ 692372 h 695325"/>
                <a:gd name="connsiteX8" fmla="*/ 270605 w 733425"/>
                <a:gd name="connsiteY8" fmla="*/ 626174 h 695325"/>
                <a:gd name="connsiteX9" fmla="*/ 650653 w 733425"/>
                <a:gd name="connsiteY9" fmla="*/ 396240 h 695325"/>
                <a:gd name="connsiteX10" fmla="*/ 728091 w 733425"/>
                <a:gd name="connsiteY10" fmla="*/ 350139 h 695325"/>
                <a:gd name="connsiteX11" fmla="*/ 727520 w 733425"/>
                <a:gd name="connsiteY11" fmla="*/ 349758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3425" h="695325">
                  <a:moveTo>
                    <a:pt x="727520" y="349758"/>
                  </a:moveTo>
                  <a:lnTo>
                    <a:pt x="728091" y="349472"/>
                  </a:lnTo>
                  <a:lnTo>
                    <a:pt x="650748" y="303276"/>
                  </a:lnTo>
                  <a:lnTo>
                    <a:pt x="161258" y="7144"/>
                  </a:lnTo>
                  <a:lnTo>
                    <a:pt x="11240" y="51530"/>
                  </a:lnTo>
                  <a:lnTo>
                    <a:pt x="505968" y="349282"/>
                  </a:lnTo>
                  <a:lnTo>
                    <a:pt x="7144" y="645605"/>
                  </a:lnTo>
                  <a:lnTo>
                    <a:pt x="161258" y="692372"/>
                  </a:lnTo>
                  <a:lnTo>
                    <a:pt x="270605" y="626174"/>
                  </a:lnTo>
                  <a:lnTo>
                    <a:pt x="650653" y="396240"/>
                  </a:lnTo>
                  <a:lnTo>
                    <a:pt x="728091" y="350139"/>
                  </a:lnTo>
                  <a:lnTo>
                    <a:pt x="727520" y="349758"/>
                  </a:lnTo>
                  <a:close/>
                </a:path>
              </a:pathLst>
            </a:custGeom>
            <a:solidFill>
              <a:srgbClr val="F04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A91D39A-3051-4BF8-9AD2-6A54CECBDBDA}"/>
                </a:ext>
              </a:extLst>
            </p:cNvPr>
            <p:cNvSpPr/>
            <p:nvPr/>
          </p:nvSpPr>
          <p:spPr>
            <a:xfrm>
              <a:off x="-4462177" y="5214930"/>
              <a:ext cx="238125" cy="142875"/>
            </a:xfrm>
            <a:custGeom>
              <a:avLst/>
              <a:gdLst>
                <a:gd name="connsiteX0" fmla="*/ 120777 w 238125"/>
                <a:gd name="connsiteY0" fmla="*/ 7144 h 142875"/>
                <a:gd name="connsiteX1" fmla="*/ 231648 w 238125"/>
                <a:gd name="connsiteY1" fmla="*/ 73819 h 142875"/>
                <a:gd name="connsiteX2" fmla="*/ 120682 w 238125"/>
                <a:gd name="connsiteY2" fmla="*/ 141256 h 142875"/>
                <a:gd name="connsiteX3" fmla="*/ 7144 w 238125"/>
                <a:gd name="connsiteY3" fmla="*/ 74200 h 142875"/>
                <a:gd name="connsiteX4" fmla="*/ 120777 w 238125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142875">
                  <a:moveTo>
                    <a:pt x="120777" y="7144"/>
                  </a:moveTo>
                  <a:lnTo>
                    <a:pt x="231648" y="73819"/>
                  </a:lnTo>
                  <a:lnTo>
                    <a:pt x="120682" y="141256"/>
                  </a:lnTo>
                  <a:lnTo>
                    <a:pt x="7144" y="74200"/>
                  </a:lnTo>
                  <a:lnTo>
                    <a:pt x="120777" y="7144"/>
                  </a:lnTo>
                  <a:close/>
                </a:path>
              </a:pathLst>
            </a:custGeom>
            <a:solidFill>
              <a:srgbClr val="010101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85F7B6D-1347-40FE-A80A-D5BD017DF9CD}"/>
                </a:ext>
              </a:extLst>
            </p:cNvPr>
            <p:cNvSpPr/>
            <p:nvPr/>
          </p:nvSpPr>
          <p:spPr>
            <a:xfrm>
              <a:off x="-3434715" y="5011381"/>
              <a:ext cx="295275" cy="419100"/>
            </a:xfrm>
            <a:custGeom>
              <a:avLst/>
              <a:gdLst>
                <a:gd name="connsiteX0" fmla="*/ 7144 w 295275"/>
                <a:gd name="connsiteY0" fmla="*/ 50483 h 419100"/>
                <a:gd name="connsiteX1" fmla="*/ 78772 w 295275"/>
                <a:gd name="connsiteY1" fmla="*/ 7144 h 419100"/>
                <a:gd name="connsiteX2" fmla="*/ 78772 w 295275"/>
                <a:gd name="connsiteY2" fmla="*/ 349472 h 419100"/>
                <a:gd name="connsiteX3" fmla="*/ 292989 w 295275"/>
                <a:gd name="connsiteY3" fmla="*/ 349472 h 419100"/>
                <a:gd name="connsiteX4" fmla="*/ 292989 w 295275"/>
                <a:gd name="connsiteY4" fmla="*/ 414623 h 419100"/>
                <a:gd name="connsiteX5" fmla="*/ 7239 w 295275"/>
                <a:gd name="connsiteY5" fmla="*/ 41462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275" h="419100">
                  <a:moveTo>
                    <a:pt x="7144" y="50483"/>
                  </a:moveTo>
                  <a:lnTo>
                    <a:pt x="78772" y="7144"/>
                  </a:lnTo>
                  <a:lnTo>
                    <a:pt x="78772" y="349472"/>
                  </a:lnTo>
                  <a:lnTo>
                    <a:pt x="292989" y="349472"/>
                  </a:lnTo>
                  <a:lnTo>
                    <a:pt x="292989" y="414623"/>
                  </a:lnTo>
                  <a:lnTo>
                    <a:pt x="7239" y="41462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76C7694-BEEB-45BD-8514-3A1381390988}"/>
                </a:ext>
              </a:extLst>
            </p:cNvPr>
            <p:cNvSpPr/>
            <p:nvPr/>
          </p:nvSpPr>
          <p:spPr>
            <a:xfrm>
              <a:off x="-3041142" y="5011381"/>
              <a:ext cx="85725" cy="419100"/>
            </a:xfrm>
            <a:custGeom>
              <a:avLst/>
              <a:gdLst>
                <a:gd name="connsiteX0" fmla="*/ 7144 w 85725"/>
                <a:gd name="connsiteY0" fmla="*/ 51721 h 419100"/>
                <a:gd name="connsiteX1" fmla="*/ 78772 w 85725"/>
                <a:gd name="connsiteY1" fmla="*/ 7144 h 419100"/>
                <a:gd name="connsiteX2" fmla="*/ 78772 w 85725"/>
                <a:gd name="connsiteY2" fmla="*/ 414623 h 419100"/>
                <a:gd name="connsiteX3" fmla="*/ 7144 w 85725"/>
                <a:gd name="connsiteY3" fmla="*/ 41462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419100">
                  <a:moveTo>
                    <a:pt x="7144" y="51721"/>
                  </a:moveTo>
                  <a:lnTo>
                    <a:pt x="78772" y="7144"/>
                  </a:lnTo>
                  <a:lnTo>
                    <a:pt x="78772" y="414623"/>
                  </a:lnTo>
                  <a:lnTo>
                    <a:pt x="7144" y="41462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233C57D-BC6C-45E8-BD7C-CD3182F4BBD4}"/>
                </a:ext>
              </a:extLst>
            </p:cNvPr>
            <p:cNvSpPr/>
            <p:nvPr/>
          </p:nvSpPr>
          <p:spPr>
            <a:xfrm>
              <a:off x="-2831592" y="5011365"/>
              <a:ext cx="381000" cy="419100"/>
            </a:xfrm>
            <a:custGeom>
              <a:avLst/>
              <a:gdLst>
                <a:gd name="connsiteX0" fmla="*/ 7144 w 381000"/>
                <a:gd name="connsiteY0" fmla="*/ 7160 h 419100"/>
                <a:gd name="connsiteX1" fmla="*/ 159544 w 381000"/>
                <a:gd name="connsiteY1" fmla="*/ 7160 h 419100"/>
                <a:gd name="connsiteX2" fmla="*/ 247174 w 381000"/>
                <a:gd name="connsiteY2" fmla="*/ 22590 h 419100"/>
                <a:gd name="connsiteX3" fmla="*/ 315849 w 381000"/>
                <a:gd name="connsiteY3" fmla="*/ 65357 h 419100"/>
                <a:gd name="connsiteX4" fmla="*/ 360426 w 381000"/>
                <a:gd name="connsiteY4" fmla="*/ 129746 h 419100"/>
                <a:gd name="connsiteX5" fmla="*/ 376142 w 381000"/>
                <a:gd name="connsiteY5" fmla="*/ 209756 h 419100"/>
                <a:gd name="connsiteX6" fmla="*/ 376142 w 381000"/>
                <a:gd name="connsiteY6" fmla="*/ 210899 h 419100"/>
                <a:gd name="connsiteX7" fmla="*/ 360426 w 381000"/>
                <a:gd name="connsiteY7" fmla="*/ 291290 h 419100"/>
                <a:gd name="connsiteX8" fmla="*/ 315849 w 381000"/>
                <a:gd name="connsiteY8" fmla="*/ 355870 h 419100"/>
                <a:gd name="connsiteX9" fmla="*/ 247174 w 381000"/>
                <a:gd name="connsiteY9" fmla="*/ 398923 h 419100"/>
                <a:gd name="connsiteX10" fmla="*/ 159544 w 381000"/>
                <a:gd name="connsiteY10" fmla="*/ 414639 h 419100"/>
                <a:gd name="connsiteX11" fmla="*/ 7144 w 381000"/>
                <a:gd name="connsiteY11" fmla="*/ 414639 h 419100"/>
                <a:gd name="connsiteX12" fmla="*/ 78391 w 381000"/>
                <a:gd name="connsiteY12" fmla="*/ 72787 h 419100"/>
                <a:gd name="connsiteX13" fmla="*/ 78391 w 381000"/>
                <a:gd name="connsiteY13" fmla="*/ 349869 h 419100"/>
                <a:gd name="connsiteX14" fmla="*/ 158687 w 381000"/>
                <a:gd name="connsiteY14" fmla="*/ 349869 h 419100"/>
                <a:gd name="connsiteX15" fmla="*/ 216884 w 381000"/>
                <a:gd name="connsiteY15" fmla="*/ 339677 h 419100"/>
                <a:gd name="connsiteX16" fmla="*/ 261461 w 381000"/>
                <a:gd name="connsiteY16" fmla="*/ 311102 h 419100"/>
                <a:gd name="connsiteX17" fmla="*/ 290036 w 381000"/>
                <a:gd name="connsiteY17" fmla="*/ 267478 h 419100"/>
                <a:gd name="connsiteX18" fmla="*/ 300228 w 381000"/>
                <a:gd name="connsiteY18" fmla="*/ 212518 h 419100"/>
                <a:gd name="connsiteX19" fmla="*/ 300228 w 381000"/>
                <a:gd name="connsiteY19" fmla="*/ 211280 h 419100"/>
                <a:gd name="connsiteX20" fmla="*/ 290036 w 381000"/>
                <a:gd name="connsiteY20" fmla="*/ 156035 h 419100"/>
                <a:gd name="connsiteX21" fmla="*/ 261461 w 381000"/>
                <a:gd name="connsiteY21" fmla="*/ 112030 h 419100"/>
                <a:gd name="connsiteX22" fmla="*/ 216884 w 381000"/>
                <a:gd name="connsiteY22" fmla="*/ 83455 h 419100"/>
                <a:gd name="connsiteX23" fmla="*/ 158687 w 381000"/>
                <a:gd name="connsiteY23" fmla="*/ 72977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000" h="419100">
                  <a:moveTo>
                    <a:pt x="7144" y="7160"/>
                  </a:moveTo>
                  <a:lnTo>
                    <a:pt x="159544" y="7160"/>
                  </a:lnTo>
                  <a:cubicBezTo>
                    <a:pt x="189459" y="6817"/>
                    <a:pt x="219175" y="12050"/>
                    <a:pt x="247174" y="22590"/>
                  </a:cubicBezTo>
                  <a:cubicBezTo>
                    <a:pt x="272645" y="32212"/>
                    <a:pt x="295978" y="46743"/>
                    <a:pt x="315849" y="65357"/>
                  </a:cubicBezTo>
                  <a:cubicBezTo>
                    <a:pt x="335007" y="83502"/>
                    <a:pt x="350187" y="105428"/>
                    <a:pt x="360426" y="129746"/>
                  </a:cubicBezTo>
                  <a:cubicBezTo>
                    <a:pt x="371036" y="155075"/>
                    <a:pt x="376383" y="182297"/>
                    <a:pt x="376142" y="209756"/>
                  </a:cubicBezTo>
                  <a:lnTo>
                    <a:pt x="376142" y="210899"/>
                  </a:lnTo>
                  <a:cubicBezTo>
                    <a:pt x="376371" y="238481"/>
                    <a:pt x="371025" y="265825"/>
                    <a:pt x="360426" y="291290"/>
                  </a:cubicBezTo>
                  <a:cubicBezTo>
                    <a:pt x="350257" y="315703"/>
                    <a:pt x="335070" y="337705"/>
                    <a:pt x="315849" y="355870"/>
                  </a:cubicBezTo>
                  <a:cubicBezTo>
                    <a:pt x="295967" y="374540"/>
                    <a:pt x="272642" y="389163"/>
                    <a:pt x="247174" y="398923"/>
                  </a:cubicBezTo>
                  <a:cubicBezTo>
                    <a:pt x="219219" y="409651"/>
                    <a:pt x="189485" y="414983"/>
                    <a:pt x="159544" y="414639"/>
                  </a:cubicBezTo>
                  <a:lnTo>
                    <a:pt x="7144" y="414639"/>
                  </a:lnTo>
                  <a:close/>
                  <a:moveTo>
                    <a:pt x="78391" y="72787"/>
                  </a:moveTo>
                  <a:lnTo>
                    <a:pt x="78391" y="349869"/>
                  </a:lnTo>
                  <a:lnTo>
                    <a:pt x="158687" y="349869"/>
                  </a:lnTo>
                  <a:cubicBezTo>
                    <a:pt x="178551" y="350118"/>
                    <a:pt x="198287" y="346662"/>
                    <a:pt x="216884" y="339677"/>
                  </a:cubicBezTo>
                  <a:cubicBezTo>
                    <a:pt x="233595" y="333409"/>
                    <a:pt x="248788" y="323670"/>
                    <a:pt x="261461" y="311102"/>
                  </a:cubicBezTo>
                  <a:cubicBezTo>
                    <a:pt x="273861" y="298662"/>
                    <a:pt x="283586" y="283816"/>
                    <a:pt x="290036" y="267478"/>
                  </a:cubicBezTo>
                  <a:cubicBezTo>
                    <a:pt x="296973" y="249995"/>
                    <a:pt x="300435" y="231327"/>
                    <a:pt x="300228" y="212518"/>
                  </a:cubicBezTo>
                  <a:lnTo>
                    <a:pt x="300228" y="211280"/>
                  </a:lnTo>
                  <a:cubicBezTo>
                    <a:pt x="300417" y="192381"/>
                    <a:pt x="296957" y="173623"/>
                    <a:pt x="290036" y="156035"/>
                  </a:cubicBezTo>
                  <a:cubicBezTo>
                    <a:pt x="283637" y="139559"/>
                    <a:pt x="273910" y="124578"/>
                    <a:pt x="261461" y="112030"/>
                  </a:cubicBezTo>
                  <a:cubicBezTo>
                    <a:pt x="248705" y="99567"/>
                    <a:pt x="233535" y="89843"/>
                    <a:pt x="216884" y="83455"/>
                  </a:cubicBezTo>
                  <a:cubicBezTo>
                    <a:pt x="198344" y="76236"/>
                    <a:pt x="178581" y="72678"/>
                    <a:pt x="158687" y="7297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8A94DF9-BAFB-4BE4-9840-26E3AE412F1B}"/>
                </a:ext>
              </a:extLst>
            </p:cNvPr>
            <p:cNvSpPr/>
            <p:nvPr/>
          </p:nvSpPr>
          <p:spPr>
            <a:xfrm>
              <a:off x="-2364680" y="5004696"/>
              <a:ext cx="438150" cy="428625"/>
            </a:xfrm>
            <a:custGeom>
              <a:avLst/>
              <a:gdLst>
                <a:gd name="connsiteX0" fmla="*/ 218983 w 438150"/>
                <a:gd name="connsiteY0" fmla="*/ 428357 h 428625"/>
                <a:gd name="connsiteX1" fmla="*/ 133258 w 438150"/>
                <a:gd name="connsiteY1" fmla="*/ 411783 h 428625"/>
                <a:gd name="connsiteX2" fmla="*/ 66583 w 438150"/>
                <a:gd name="connsiteY2" fmla="*/ 366635 h 428625"/>
                <a:gd name="connsiteX3" fmla="*/ 22864 w 438150"/>
                <a:gd name="connsiteY3" fmla="*/ 299960 h 428625"/>
                <a:gd name="connsiteX4" fmla="*/ 7147 w 438150"/>
                <a:gd name="connsiteY4" fmla="*/ 218807 h 428625"/>
                <a:gd name="connsiteX5" fmla="*/ 7147 w 438150"/>
                <a:gd name="connsiteY5" fmla="*/ 217569 h 428625"/>
                <a:gd name="connsiteX6" fmla="*/ 22864 w 438150"/>
                <a:gd name="connsiteY6" fmla="*/ 136416 h 428625"/>
                <a:gd name="connsiteX7" fmla="*/ 67155 w 438150"/>
                <a:gd name="connsiteY7" fmla="*/ 69741 h 428625"/>
                <a:gd name="connsiteX8" fmla="*/ 134687 w 438150"/>
                <a:gd name="connsiteY8" fmla="*/ 24021 h 428625"/>
                <a:gd name="connsiteX9" fmla="*/ 220888 w 438150"/>
                <a:gd name="connsiteY9" fmla="*/ 7161 h 428625"/>
                <a:gd name="connsiteX10" fmla="*/ 306613 w 438150"/>
                <a:gd name="connsiteY10" fmla="*/ 23735 h 428625"/>
                <a:gd name="connsiteX11" fmla="*/ 373288 w 438150"/>
                <a:gd name="connsiteY11" fmla="*/ 68883 h 428625"/>
                <a:gd name="connsiteX12" fmla="*/ 416913 w 438150"/>
                <a:gd name="connsiteY12" fmla="*/ 135558 h 428625"/>
                <a:gd name="connsiteX13" fmla="*/ 432629 w 438150"/>
                <a:gd name="connsiteY13" fmla="*/ 216711 h 428625"/>
                <a:gd name="connsiteX14" fmla="*/ 432629 w 438150"/>
                <a:gd name="connsiteY14" fmla="*/ 217854 h 428625"/>
                <a:gd name="connsiteX15" fmla="*/ 416913 w 438150"/>
                <a:gd name="connsiteY15" fmla="*/ 299103 h 428625"/>
                <a:gd name="connsiteX16" fmla="*/ 372717 w 438150"/>
                <a:gd name="connsiteY16" fmla="*/ 365778 h 428625"/>
                <a:gd name="connsiteX17" fmla="*/ 218983 w 438150"/>
                <a:gd name="connsiteY17" fmla="*/ 428357 h 428625"/>
                <a:gd name="connsiteX18" fmla="*/ 220222 w 438150"/>
                <a:gd name="connsiteY18" fmla="*/ 361682 h 428625"/>
                <a:gd name="connsiteX19" fmla="*/ 319091 w 438150"/>
                <a:gd name="connsiteY19" fmla="*/ 319677 h 428625"/>
                <a:gd name="connsiteX20" fmla="*/ 347666 w 438150"/>
                <a:gd name="connsiteY20" fmla="*/ 274147 h 428625"/>
                <a:gd name="connsiteX21" fmla="*/ 357858 w 438150"/>
                <a:gd name="connsiteY21" fmla="*/ 218140 h 428625"/>
                <a:gd name="connsiteX22" fmla="*/ 357858 w 438150"/>
                <a:gd name="connsiteY22" fmla="*/ 216997 h 428625"/>
                <a:gd name="connsiteX23" fmla="*/ 347666 w 438150"/>
                <a:gd name="connsiteY23" fmla="*/ 160704 h 428625"/>
                <a:gd name="connsiteX24" fmla="*/ 275181 w 438150"/>
                <a:gd name="connsiteY24" fmla="*/ 83457 h 428625"/>
                <a:gd name="connsiteX25" fmla="*/ 163738 w 438150"/>
                <a:gd name="connsiteY25" fmla="*/ 83457 h 428625"/>
                <a:gd name="connsiteX26" fmla="*/ 120304 w 438150"/>
                <a:gd name="connsiteY26" fmla="*/ 114318 h 428625"/>
                <a:gd name="connsiteX27" fmla="*/ 91729 w 438150"/>
                <a:gd name="connsiteY27" fmla="*/ 160133 h 428625"/>
                <a:gd name="connsiteX28" fmla="*/ 81537 w 438150"/>
                <a:gd name="connsiteY28" fmla="*/ 216140 h 428625"/>
                <a:gd name="connsiteX29" fmla="*/ 81538 w 438150"/>
                <a:gd name="connsiteY29" fmla="*/ 217283 h 428625"/>
                <a:gd name="connsiteX30" fmla="*/ 91729 w 438150"/>
                <a:gd name="connsiteY30" fmla="*/ 273290 h 428625"/>
                <a:gd name="connsiteX31" fmla="*/ 120304 w 438150"/>
                <a:gd name="connsiteY31" fmla="*/ 319391 h 428625"/>
                <a:gd name="connsiteX32" fmla="*/ 164310 w 438150"/>
                <a:gd name="connsiteY32" fmla="*/ 350633 h 428625"/>
                <a:gd name="connsiteX33" fmla="*/ 220222 w 438150"/>
                <a:gd name="connsiteY33" fmla="*/ 361968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8150" h="428625">
                  <a:moveTo>
                    <a:pt x="218983" y="428357"/>
                  </a:moveTo>
                  <a:cubicBezTo>
                    <a:pt x="189583" y="428674"/>
                    <a:pt x="160422" y="423037"/>
                    <a:pt x="133258" y="411783"/>
                  </a:cubicBezTo>
                  <a:cubicBezTo>
                    <a:pt x="108249" y="401324"/>
                    <a:pt x="85580" y="385974"/>
                    <a:pt x="66583" y="366635"/>
                  </a:cubicBezTo>
                  <a:cubicBezTo>
                    <a:pt x="47851" y="347434"/>
                    <a:pt x="33006" y="324794"/>
                    <a:pt x="22864" y="299960"/>
                  </a:cubicBezTo>
                  <a:cubicBezTo>
                    <a:pt x="12325" y="274210"/>
                    <a:pt x="6984" y="246630"/>
                    <a:pt x="7147" y="218807"/>
                  </a:cubicBezTo>
                  <a:lnTo>
                    <a:pt x="7147" y="217569"/>
                  </a:lnTo>
                  <a:cubicBezTo>
                    <a:pt x="6984" y="189746"/>
                    <a:pt x="12325" y="162166"/>
                    <a:pt x="22864" y="136416"/>
                  </a:cubicBezTo>
                  <a:cubicBezTo>
                    <a:pt x="33146" y="111519"/>
                    <a:pt x="48191" y="88870"/>
                    <a:pt x="67155" y="69741"/>
                  </a:cubicBezTo>
                  <a:cubicBezTo>
                    <a:pt x="86504" y="50285"/>
                    <a:pt x="109437" y="34760"/>
                    <a:pt x="134687" y="24021"/>
                  </a:cubicBezTo>
                  <a:cubicBezTo>
                    <a:pt x="161953" y="12523"/>
                    <a:pt x="191300" y="6783"/>
                    <a:pt x="220888" y="7161"/>
                  </a:cubicBezTo>
                  <a:cubicBezTo>
                    <a:pt x="250288" y="6854"/>
                    <a:pt x="279446" y="12492"/>
                    <a:pt x="306613" y="23735"/>
                  </a:cubicBezTo>
                  <a:cubicBezTo>
                    <a:pt x="331611" y="34217"/>
                    <a:pt x="354275" y="49564"/>
                    <a:pt x="373288" y="68883"/>
                  </a:cubicBezTo>
                  <a:cubicBezTo>
                    <a:pt x="392011" y="88073"/>
                    <a:pt x="406827" y="110718"/>
                    <a:pt x="416913" y="135558"/>
                  </a:cubicBezTo>
                  <a:cubicBezTo>
                    <a:pt x="427461" y="161306"/>
                    <a:pt x="432803" y="188888"/>
                    <a:pt x="432629" y="216711"/>
                  </a:cubicBezTo>
                  <a:lnTo>
                    <a:pt x="432629" y="217854"/>
                  </a:lnTo>
                  <a:cubicBezTo>
                    <a:pt x="432803" y="245709"/>
                    <a:pt x="427461" y="273322"/>
                    <a:pt x="416913" y="299103"/>
                  </a:cubicBezTo>
                  <a:cubicBezTo>
                    <a:pt x="406665" y="323995"/>
                    <a:pt x="391652" y="346644"/>
                    <a:pt x="372717" y="365778"/>
                  </a:cubicBezTo>
                  <a:cubicBezTo>
                    <a:pt x="332099" y="406653"/>
                    <a:pt x="276600" y="429244"/>
                    <a:pt x="218983" y="428357"/>
                  </a:cubicBezTo>
                  <a:close/>
                  <a:moveTo>
                    <a:pt x="220222" y="361682"/>
                  </a:moveTo>
                  <a:cubicBezTo>
                    <a:pt x="257610" y="362161"/>
                    <a:pt x="293481" y="346921"/>
                    <a:pt x="319091" y="319677"/>
                  </a:cubicBezTo>
                  <a:cubicBezTo>
                    <a:pt x="331504" y="306517"/>
                    <a:pt x="341213" y="291048"/>
                    <a:pt x="347666" y="274147"/>
                  </a:cubicBezTo>
                  <a:cubicBezTo>
                    <a:pt x="354525" y="256277"/>
                    <a:pt x="357982" y="237281"/>
                    <a:pt x="357858" y="218140"/>
                  </a:cubicBezTo>
                  <a:lnTo>
                    <a:pt x="357858" y="216997"/>
                  </a:lnTo>
                  <a:cubicBezTo>
                    <a:pt x="357948" y="197766"/>
                    <a:pt x="354493" y="178683"/>
                    <a:pt x="347666" y="160704"/>
                  </a:cubicBezTo>
                  <a:cubicBezTo>
                    <a:pt x="334823" y="126287"/>
                    <a:pt x="308712" y="98460"/>
                    <a:pt x="275181" y="83457"/>
                  </a:cubicBezTo>
                  <a:cubicBezTo>
                    <a:pt x="239636" y="68025"/>
                    <a:pt x="199283" y="68025"/>
                    <a:pt x="163738" y="83457"/>
                  </a:cubicBezTo>
                  <a:cubicBezTo>
                    <a:pt x="147300" y="90661"/>
                    <a:pt x="132516" y="101165"/>
                    <a:pt x="120304" y="114318"/>
                  </a:cubicBezTo>
                  <a:cubicBezTo>
                    <a:pt x="107954" y="127634"/>
                    <a:pt x="98256" y="143184"/>
                    <a:pt x="91729" y="160133"/>
                  </a:cubicBezTo>
                  <a:cubicBezTo>
                    <a:pt x="84886" y="178008"/>
                    <a:pt x="81429" y="197000"/>
                    <a:pt x="81537" y="216140"/>
                  </a:cubicBezTo>
                  <a:lnTo>
                    <a:pt x="81538" y="217283"/>
                  </a:lnTo>
                  <a:cubicBezTo>
                    <a:pt x="81421" y="236423"/>
                    <a:pt x="84877" y="255418"/>
                    <a:pt x="91729" y="273290"/>
                  </a:cubicBezTo>
                  <a:cubicBezTo>
                    <a:pt x="98242" y="290331"/>
                    <a:pt x="107940" y="305977"/>
                    <a:pt x="120304" y="319391"/>
                  </a:cubicBezTo>
                  <a:cubicBezTo>
                    <a:pt x="132678" y="332710"/>
                    <a:pt x="147656" y="343344"/>
                    <a:pt x="164310" y="350633"/>
                  </a:cubicBezTo>
                  <a:cubicBezTo>
                    <a:pt x="181946" y="358291"/>
                    <a:pt x="200996" y="362153"/>
                    <a:pt x="220222" y="36196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9A081A-E818-4296-AF04-3676C01030AA}"/>
                </a:ext>
              </a:extLst>
            </p:cNvPr>
            <p:cNvSpPr/>
            <p:nvPr/>
          </p:nvSpPr>
          <p:spPr>
            <a:xfrm>
              <a:off x="-1823371" y="5011354"/>
              <a:ext cx="352425" cy="419100"/>
            </a:xfrm>
            <a:custGeom>
              <a:avLst/>
              <a:gdLst>
                <a:gd name="connsiteX0" fmla="*/ 7144 w 352425"/>
                <a:gd name="connsiteY0" fmla="*/ 7171 h 419100"/>
                <a:gd name="connsiteX1" fmla="*/ 188786 w 352425"/>
                <a:gd name="connsiteY1" fmla="*/ 7171 h 419100"/>
                <a:gd name="connsiteX2" fmla="*/ 256889 w 352425"/>
                <a:gd name="connsiteY2" fmla="*/ 17934 h 419100"/>
                <a:gd name="connsiteX3" fmla="*/ 306419 w 352425"/>
                <a:gd name="connsiteY3" fmla="*/ 47938 h 419100"/>
                <a:gd name="connsiteX4" fmla="*/ 331470 w 352425"/>
                <a:gd name="connsiteY4" fmla="*/ 86895 h 419100"/>
                <a:gd name="connsiteX5" fmla="*/ 340138 w 352425"/>
                <a:gd name="connsiteY5" fmla="*/ 135854 h 419100"/>
                <a:gd name="connsiteX6" fmla="*/ 340138 w 352425"/>
                <a:gd name="connsiteY6" fmla="*/ 136997 h 419100"/>
                <a:gd name="connsiteX7" fmla="*/ 313087 w 352425"/>
                <a:gd name="connsiteY7" fmla="*/ 217673 h 419100"/>
                <a:gd name="connsiteX8" fmla="*/ 243554 w 352425"/>
                <a:gd name="connsiteY8" fmla="*/ 260441 h 419100"/>
                <a:gd name="connsiteX9" fmla="*/ 353568 w 352425"/>
                <a:gd name="connsiteY9" fmla="*/ 414650 h 419100"/>
                <a:gd name="connsiteX10" fmla="*/ 268605 w 352425"/>
                <a:gd name="connsiteY10" fmla="*/ 414650 h 419100"/>
                <a:gd name="connsiteX11" fmla="*/ 168402 w 352425"/>
                <a:gd name="connsiteY11" fmla="*/ 272823 h 419100"/>
                <a:gd name="connsiteX12" fmla="*/ 78772 w 352425"/>
                <a:gd name="connsiteY12" fmla="*/ 272823 h 419100"/>
                <a:gd name="connsiteX13" fmla="*/ 78772 w 352425"/>
                <a:gd name="connsiteY13" fmla="*/ 414841 h 419100"/>
                <a:gd name="connsiteX14" fmla="*/ 7144 w 352425"/>
                <a:gd name="connsiteY14" fmla="*/ 414841 h 419100"/>
                <a:gd name="connsiteX15" fmla="*/ 183547 w 352425"/>
                <a:gd name="connsiteY15" fmla="*/ 209196 h 419100"/>
                <a:gd name="connsiteX16" fmla="*/ 244698 w 352425"/>
                <a:gd name="connsiteY16" fmla="*/ 190813 h 419100"/>
                <a:gd name="connsiteX17" fmla="*/ 267367 w 352425"/>
                <a:gd name="connsiteY17" fmla="*/ 141093 h 419100"/>
                <a:gd name="connsiteX18" fmla="*/ 267367 w 352425"/>
                <a:gd name="connsiteY18" fmla="*/ 139949 h 419100"/>
                <a:gd name="connsiteX19" fmla="*/ 245269 w 352425"/>
                <a:gd name="connsiteY19" fmla="*/ 89562 h 419100"/>
                <a:gd name="connsiteX20" fmla="*/ 182975 w 352425"/>
                <a:gd name="connsiteY20" fmla="*/ 72417 h 419100"/>
                <a:gd name="connsiteX21" fmla="*/ 78772 w 352425"/>
                <a:gd name="connsiteY21" fmla="*/ 72417 h 419100"/>
                <a:gd name="connsiteX22" fmla="*/ 78772 w 352425"/>
                <a:gd name="connsiteY22" fmla="*/ 209196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2425" h="419100">
                  <a:moveTo>
                    <a:pt x="7144" y="7171"/>
                  </a:moveTo>
                  <a:lnTo>
                    <a:pt x="188786" y="7171"/>
                  </a:lnTo>
                  <a:cubicBezTo>
                    <a:pt x="211939" y="6790"/>
                    <a:pt x="234982" y="10431"/>
                    <a:pt x="256889" y="17934"/>
                  </a:cubicBezTo>
                  <a:cubicBezTo>
                    <a:pt x="275324" y="24344"/>
                    <a:pt x="292201" y="34567"/>
                    <a:pt x="306419" y="47938"/>
                  </a:cubicBezTo>
                  <a:cubicBezTo>
                    <a:pt x="317253" y="59148"/>
                    <a:pt x="325766" y="72387"/>
                    <a:pt x="331470" y="86895"/>
                  </a:cubicBezTo>
                  <a:cubicBezTo>
                    <a:pt x="337403" y="102527"/>
                    <a:pt x="340343" y="119135"/>
                    <a:pt x="340138" y="135854"/>
                  </a:cubicBezTo>
                  <a:lnTo>
                    <a:pt x="340138" y="136997"/>
                  </a:lnTo>
                  <a:cubicBezTo>
                    <a:pt x="341579" y="166333"/>
                    <a:pt x="331921" y="195136"/>
                    <a:pt x="313087" y="217673"/>
                  </a:cubicBezTo>
                  <a:cubicBezTo>
                    <a:pt x="294505" y="238320"/>
                    <a:pt x="270363" y="253169"/>
                    <a:pt x="243554" y="260441"/>
                  </a:cubicBezTo>
                  <a:lnTo>
                    <a:pt x="353568" y="414650"/>
                  </a:lnTo>
                  <a:lnTo>
                    <a:pt x="268605" y="414650"/>
                  </a:lnTo>
                  <a:lnTo>
                    <a:pt x="168402" y="272823"/>
                  </a:lnTo>
                  <a:lnTo>
                    <a:pt x="78772" y="272823"/>
                  </a:lnTo>
                  <a:lnTo>
                    <a:pt x="78772" y="414841"/>
                  </a:lnTo>
                  <a:lnTo>
                    <a:pt x="7144" y="414841"/>
                  </a:lnTo>
                  <a:close/>
                  <a:moveTo>
                    <a:pt x="183547" y="209196"/>
                  </a:moveTo>
                  <a:cubicBezTo>
                    <a:pt x="205449" y="210374"/>
                    <a:pt x="227076" y="203873"/>
                    <a:pt x="244698" y="190813"/>
                  </a:cubicBezTo>
                  <a:cubicBezTo>
                    <a:pt x="259749" y="178802"/>
                    <a:pt x="268170" y="160332"/>
                    <a:pt x="267367" y="141093"/>
                  </a:cubicBezTo>
                  <a:lnTo>
                    <a:pt x="267367" y="139949"/>
                  </a:lnTo>
                  <a:cubicBezTo>
                    <a:pt x="268637" y="120559"/>
                    <a:pt x="260394" y="101763"/>
                    <a:pt x="245269" y="89562"/>
                  </a:cubicBezTo>
                  <a:cubicBezTo>
                    <a:pt x="226982" y="77093"/>
                    <a:pt x="205067" y="71061"/>
                    <a:pt x="182975" y="72417"/>
                  </a:cubicBezTo>
                  <a:lnTo>
                    <a:pt x="78772" y="72417"/>
                  </a:lnTo>
                  <a:lnTo>
                    <a:pt x="78772" y="209196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93CB37-9F90-4482-81C5-10C26B916690}"/>
                </a:ext>
              </a:extLst>
            </p:cNvPr>
            <p:cNvSpPr/>
            <p:nvPr/>
          </p:nvSpPr>
          <p:spPr>
            <a:xfrm>
              <a:off x="-3862578" y="5009827"/>
              <a:ext cx="323850" cy="428625"/>
            </a:xfrm>
            <a:custGeom>
              <a:avLst/>
              <a:gdLst>
                <a:gd name="connsiteX0" fmla="*/ 177165 w 323850"/>
                <a:gd name="connsiteY0" fmla="*/ 425606 h 428625"/>
                <a:gd name="connsiteX1" fmla="*/ 86963 w 323850"/>
                <a:gd name="connsiteY1" fmla="*/ 409605 h 428625"/>
                <a:gd name="connsiteX2" fmla="*/ 7144 w 323850"/>
                <a:gd name="connsiteY2" fmla="*/ 360455 h 428625"/>
                <a:gd name="connsiteX3" fmla="*/ 68199 w 323850"/>
                <a:gd name="connsiteY3" fmla="*/ 323784 h 428625"/>
                <a:gd name="connsiteX4" fmla="*/ 68866 w 323850"/>
                <a:gd name="connsiteY4" fmla="*/ 323784 h 428625"/>
                <a:gd name="connsiteX5" fmla="*/ 110490 w 323850"/>
                <a:gd name="connsiteY5" fmla="*/ 348263 h 428625"/>
                <a:gd name="connsiteX6" fmla="*/ 178879 w 323850"/>
                <a:gd name="connsiteY6" fmla="*/ 361980 h 428625"/>
                <a:gd name="connsiteX7" fmla="*/ 231648 w 323850"/>
                <a:gd name="connsiteY7" fmla="*/ 347692 h 428625"/>
                <a:gd name="connsiteX8" fmla="*/ 250698 w 323850"/>
                <a:gd name="connsiteY8" fmla="*/ 310735 h 428625"/>
                <a:gd name="connsiteX9" fmla="*/ 250698 w 323850"/>
                <a:gd name="connsiteY9" fmla="*/ 309592 h 428625"/>
                <a:gd name="connsiteX10" fmla="*/ 246983 w 323850"/>
                <a:gd name="connsiteY10" fmla="*/ 290066 h 428625"/>
                <a:gd name="connsiteX11" fmla="*/ 233077 w 323850"/>
                <a:gd name="connsiteY11" fmla="*/ 274349 h 428625"/>
                <a:gd name="connsiteX12" fmla="*/ 205073 w 323850"/>
                <a:gd name="connsiteY12" fmla="*/ 260348 h 428625"/>
                <a:gd name="connsiteX13" fmla="*/ 158877 w 323850"/>
                <a:gd name="connsiteY13" fmla="*/ 247584 h 428625"/>
                <a:gd name="connsiteX14" fmla="*/ 100965 w 323850"/>
                <a:gd name="connsiteY14" fmla="*/ 230439 h 428625"/>
                <a:gd name="connsiteX15" fmla="*/ 58388 w 323850"/>
                <a:gd name="connsiteY15" fmla="*/ 207103 h 428625"/>
                <a:gd name="connsiteX16" fmla="*/ 32194 w 323850"/>
                <a:gd name="connsiteY16" fmla="*/ 173670 h 428625"/>
                <a:gd name="connsiteX17" fmla="*/ 23241 w 323850"/>
                <a:gd name="connsiteY17" fmla="*/ 126045 h 428625"/>
                <a:gd name="connsiteX18" fmla="*/ 23241 w 323850"/>
                <a:gd name="connsiteY18" fmla="*/ 124902 h 428625"/>
                <a:gd name="connsiteX19" fmla="*/ 33719 w 323850"/>
                <a:gd name="connsiteY19" fmla="*/ 77277 h 428625"/>
                <a:gd name="connsiteX20" fmla="*/ 62294 w 323850"/>
                <a:gd name="connsiteY20" fmla="*/ 40034 h 428625"/>
                <a:gd name="connsiteX21" fmla="*/ 106299 w 323850"/>
                <a:gd name="connsiteY21" fmla="*/ 15841 h 428625"/>
                <a:gd name="connsiteX22" fmla="*/ 162116 w 323850"/>
                <a:gd name="connsiteY22" fmla="*/ 7173 h 428625"/>
                <a:gd name="connsiteX23" fmla="*/ 242792 w 323850"/>
                <a:gd name="connsiteY23" fmla="*/ 20222 h 428625"/>
                <a:gd name="connsiteX24" fmla="*/ 310039 w 323850"/>
                <a:gd name="connsiteY24" fmla="*/ 58322 h 428625"/>
                <a:gd name="connsiteX25" fmla="*/ 246983 w 323850"/>
                <a:gd name="connsiteY25" fmla="*/ 96422 h 428625"/>
                <a:gd name="connsiteX26" fmla="*/ 245459 w 323850"/>
                <a:gd name="connsiteY26" fmla="*/ 95660 h 428625"/>
                <a:gd name="connsiteX27" fmla="*/ 216313 w 323850"/>
                <a:gd name="connsiteY27" fmla="*/ 81563 h 428625"/>
                <a:gd name="connsiteX28" fmla="*/ 160973 w 323850"/>
                <a:gd name="connsiteY28" fmla="*/ 70800 h 428625"/>
                <a:gd name="connsiteX29" fmla="*/ 112109 w 323850"/>
                <a:gd name="connsiteY29" fmla="*/ 84707 h 428625"/>
                <a:gd name="connsiteX30" fmla="*/ 94583 w 323850"/>
                <a:gd name="connsiteY30" fmla="*/ 119092 h 428625"/>
                <a:gd name="connsiteX31" fmla="*/ 94583 w 323850"/>
                <a:gd name="connsiteY31" fmla="*/ 120235 h 428625"/>
                <a:gd name="connsiteX32" fmla="*/ 98679 w 323850"/>
                <a:gd name="connsiteY32" fmla="*/ 140904 h 428625"/>
                <a:gd name="connsiteX33" fmla="*/ 113824 w 323850"/>
                <a:gd name="connsiteY33" fmla="*/ 157192 h 428625"/>
                <a:gd name="connsiteX34" fmla="*/ 143542 w 323850"/>
                <a:gd name="connsiteY34" fmla="*/ 170908 h 428625"/>
                <a:gd name="connsiteX35" fmla="*/ 191834 w 323850"/>
                <a:gd name="connsiteY35" fmla="*/ 184338 h 428625"/>
                <a:gd name="connsiteX36" fmla="*/ 248317 w 323850"/>
                <a:gd name="connsiteY36" fmla="*/ 202340 h 428625"/>
                <a:gd name="connsiteX37" fmla="*/ 289369 w 323850"/>
                <a:gd name="connsiteY37" fmla="*/ 226534 h 428625"/>
                <a:gd name="connsiteX38" fmla="*/ 314039 w 323850"/>
                <a:gd name="connsiteY38" fmla="*/ 259681 h 428625"/>
                <a:gd name="connsiteX39" fmla="*/ 322231 w 323850"/>
                <a:gd name="connsiteY39" fmla="*/ 303591 h 428625"/>
                <a:gd name="connsiteX40" fmla="*/ 322231 w 323850"/>
                <a:gd name="connsiteY40" fmla="*/ 304829 h 428625"/>
                <a:gd name="connsiteX41" fmla="*/ 311467 w 323850"/>
                <a:gd name="connsiteY41" fmla="*/ 356074 h 428625"/>
                <a:gd name="connsiteX42" fmla="*/ 281464 w 323850"/>
                <a:gd name="connsiteY42" fmla="*/ 394174 h 428625"/>
                <a:gd name="connsiteX43" fmla="*/ 235934 w 323850"/>
                <a:gd name="connsiteY43" fmla="*/ 417224 h 428625"/>
                <a:gd name="connsiteX44" fmla="*/ 177165 w 323850"/>
                <a:gd name="connsiteY44" fmla="*/ 425606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23850" h="428625">
                  <a:moveTo>
                    <a:pt x="177165" y="425606"/>
                  </a:moveTo>
                  <a:cubicBezTo>
                    <a:pt x="146382" y="425714"/>
                    <a:pt x="115831" y="420294"/>
                    <a:pt x="86963" y="409605"/>
                  </a:cubicBezTo>
                  <a:cubicBezTo>
                    <a:pt x="57459" y="398476"/>
                    <a:pt x="30363" y="381791"/>
                    <a:pt x="7144" y="360455"/>
                  </a:cubicBezTo>
                  <a:lnTo>
                    <a:pt x="68199" y="323784"/>
                  </a:lnTo>
                  <a:cubicBezTo>
                    <a:pt x="68199" y="323784"/>
                    <a:pt x="68199" y="323784"/>
                    <a:pt x="68866" y="323784"/>
                  </a:cubicBezTo>
                  <a:cubicBezTo>
                    <a:pt x="81831" y="333400"/>
                    <a:pt x="95785" y="341606"/>
                    <a:pt x="110490" y="348263"/>
                  </a:cubicBezTo>
                  <a:cubicBezTo>
                    <a:pt x="132050" y="357652"/>
                    <a:pt x="155366" y="362328"/>
                    <a:pt x="178879" y="361980"/>
                  </a:cubicBezTo>
                  <a:cubicBezTo>
                    <a:pt x="197543" y="362973"/>
                    <a:pt x="216035" y="357966"/>
                    <a:pt x="231648" y="347692"/>
                  </a:cubicBezTo>
                  <a:cubicBezTo>
                    <a:pt x="243797" y="339350"/>
                    <a:pt x="250952" y="325470"/>
                    <a:pt x="250698" y="310735"/>
                  </a:cubicBezTo>
                  <a:lnTo>
                    <a:pt x="250698" y="309592"/>
                  </a:lnTo>
                  <a:cubicBezTo>
                    <a:pt x="250847" y="302894"/>
                    <a:pt x="249581" y="296241"/>
                    <a:pt x="246983" y="290066"/>
                  </a:cubicBezTo>
                  <a:cubicBezTo>
                    <a:pt x="243715" y="283760"/>
                    <a:pt x="238938" y="278361"/>
                    <a:pt x="233077" y="274349"/>
                  </a:cubicBezTo>
                  <a:cubicBezTo>
                    <a:pt x="224454" y="268378"/>
                    <a:pt x="215025" y="263663"/>
                    <a:pt x="205073" y="260348"/>
                  </a:cubicBezTo>
                  <a:cubicBezTo>
                    <a:pt x="189931" y="255214"/>
                    <a:pt x="174507" y="250952"/>
                    <a:pt x="158877" y="247584"/>
                  </a:cubicBezTo>
                  <a:cubicBezTo>
                    <a:pt x="139212" y="243167"/>
                    <a:pt x="119865" y="237439"/>
                    <a:pt x="100965" y="230439"/>
                  </a:cubicBezTo>
                  <a:cubicBezTo>
                    <a:pt x="85654" y="224903"/>
                    <a:pt x="71292" y="217031"/>
                    <a:pt x="58388" y="207103"/>
                  </a:cubicBezTo>
                  <a:cubicBezTo>
                    <a:pt x="47128" y="198195"/>
                    <a:pt x="38150" y="186735"/>
                    <a:pt x="32194" y="173670"/>
                  </a:cubicBezTo>
                  <a:cubicBezTo>
                    <a:pt x="25866" y="158610"/>
                    <a:pt x="22814" y="142376"/>
                    <a:pt x="23241" y="126045"/>
                  </a:cubicBezTo>
                  <a:lnTo>
                    <a:pt x="23241" y="124902"/>
                  </a:lnTo>
                  <a:cubicBezTo>
                    <a:pt x="23084" y="108439"/>
                    <a:pt x="26667" y="92155"/>
                    <a:pt x="33719" y="77277"/>
                  </a:cubicBezTo>
                  <a:cubicBezTo>
                    <a:pt x="40464" y="62958"/>
                    <a:pt x="50209" y="50257"/>
                    <a:pt x="62294" y="40034"/>
                  </a:cubicBezTo>
                  <a:cubicBezTo>
                    <a:pt x="75311" y="29275"/>
                    <a:pt x="90240" y="21067"/>
                    <a:pt x="106299" y="15841"/>
                  </a:cubicBezTo>
                  <a:cubicBezTo>
                    <a:pt x="124297" y="9886"/>
                    <a:pt x="143159" y="6957"/>
                    <a:pt x="162116" y="7173"/>
                  </a:cubicBezTo>
                  <a:cubicBezTo>
                    <a:pt x="189566" y="6737"/>
                    <a:pt x="216878" y="11155"/>
                    <a:pt x="242792" y="20222"/>
                  </a:cubicBezTo>
                  <a:cubicBezTo>
                    <a:pt x="267106" y="29234"/>
                    <a:pt x="289812" y="42098"/>
                    <a:pt x="310039" y="58322"/>
                  </a:cubicBezTo>
                  <a:lnTo>
                    <a:pt x="246983" y="96422"/>
                  </a:lnTo>
                  <a:lnTo>
                    <a:pt x="245459" y="95660"/>
                  </a:lnTo>
                  <a:cubicBezTo>
                    <a:pt x="236093" y="90271"/>
                    <a:pt x="226353" y="85560"/>
                    <a:pt x="216313" y="81563"/>
                  </a:cubicBezTo>
                  <a:cubicBezTo>
                    <a:pt x="198720" y="74484"/>
                    <a:pt x="179936" y="70831"/>
                    <a:pt x="160973" y="70800"/>
                  </a:cubicBezTo>
                  <a:cubicBezTo>
                    <a:pt x="143578" y="69748"/>
                    <a:pt x="126344" y="74653"/>
                    <a:pt x="112109" y="84707"/>
                  </a:cubicBezTo>
                  <a:cubicBezTo>
                    <a:pt x="101085" y="92690"/>
                    <a:pt x="94566" y="105481"/>
                    <a:pt x="94583" y="119092"/>
                  </a:cubicBezTo>
                  <a:lnTo>
                    <a:pt x="94583" y="120235"/>
                  </a:lnTo>
                  <a:cubicBezTo>
                    <a:pt x="94474" y="127337"/>
                    <a:pt x="95870" y="134381"/>
                    <a:pt x="98679" y="140904"/>
                  </a:cubicBezTo>
                  <a:cubicBezTo>
                    <a:pt x="102108" y="147641"/>
                    <a:pt x="107354" y="153283"/>
                    <a:pt x="113824" y="157192"/>
                  </a:cubicBezTo>
                  <a:cubicBezTo>
                    <a:pt x="123126" y="162973"/>
                    <a:pt x="133108" y="167580"/>
                    <a:pt x="143542" y="170908"/>
                  </a:cubicBezTo>
                  <a:cubicBezTo>
                    <a:pt x="155924" y="175162"/>
                    <a:pt x="172021" y="179639"/>
                    <a:pt x="191834" y="184338"/>
                  </a:cubicBezTo>
                  <a:cubicBezTo>
                    <a:pt x="211040" y="189079"/>
                    <a:pt x="229909" y="195093"/>
                    <a:pt x="248317" y="202340"/>
                  </a:cubicBezTo>
                  <a:cubicBezTo>
                    <a:pt x="263233" y="208104"/>
                    <a:pt x="277101" y="216277"/>
                    <a:pt x="289369" y="226534"/>
                  </a:cubicBezTo>
                  <a:cubicBezTo>
                    <a:pt x="300024" y="235547"/>
                    <a:pt x="308464" y="246887"/>
                    <a:pt x="314039" y="259681"/>
                  </a:cubicBezTo>
                  <a:cubicBezTo>
                    <a:pt x="319741" y="273604"/>
                    <a:pt x="322529" y="288548"/>
                    <a:pt x="322231" y="303591"/>
                  </a:cubicBezTo>
                  <a:lnTo>
                    <a:pt x="322231" y="304829"/>
                  </a:lnTo>
                  <a:cubicBezTo>
                    <a:pt x="322497" y="322498"/>
                    <a:pt x="318820" y="340005"/>
                    <a:pt x="311467" y="356074"/>
                  </a:cubicBezTo>
                  <a:cubicBezTo>
                    <a:pt x="304408" y="370837"/>
                    <a:pt x="294161" y="383850"/>
                    <a:pt x="281464" y="394174"/>
                  </a:cubicBezTo>
                  <a:cubicBezTo>
                    <a:pt x="267913" y="404717"/>
                    <a:pt x="252453" y="412544"/>
                    <a:pt x="235934" y="417224"/>
                  </a:cubicBezTo>
                  <a:cubicBezTo>
                    <a:pt x="216857" y="422865"/>
                    <a:pt x="197058" y="425688"/>
                    <a:pt x="177165" y="42560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79AB743-22E3-4CAA-BED0-6EAB007C6F88}"/>
              </a:ext>
            </a:extLst>
          </p:cNvPr>
          <p:cNvGrpSpPr/>
          <p:nvPr userDrawn="1"/>
        </p:nvGrpSpPr>
        <p:grpSpPr>
          <a:xfrm>
            <a:off x="5250180" y="4888006"/>
            <a:ext cx="1691640" cy="425104"/>
            <a:chOff x="7641302" y="5435575"/>
            <a:chExt cx="1691640" cy="42510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0FAAD364-CC01-4DB6-9EDD-DFE1AB2147CA}"/>
                </a:ext>
              </a:extLst>
            </p:cNvPr>
            <p:cNvSpPr/>
            <p:nvPr/>
          </p:nvSpPr>
          <p:spPr>
            <a:xfrm>
              <a:off x="7641302" y="5435575"/>
              <a:ext cx="1691640" cy="425104"/>
            </a:xfrm>
            <a:prstGeom prst="roundRect">
              <a:avLst>
                <a:gd name="adj" fmla="val 0"/>
              </a:avLst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252000" bIns="0" rtlCol="0" anchor="ctr"/>
            <a:lstStyle/>
            <a:p>
              <a:pPr algn="ctr"/>
              <a:r>
                <a:rPr lang="fr-FR" sz="1100" spc="100" baseline="0" dirty="0">
                  <a:solidFill>
                    <a:schemeClr val="bg1"/>
                  </a:solidFill>
                  <a:latin typeface="+mj-lt"/>
                </a:rPr>
                <a:t>VISIT US</a:t>
              </a:r>
            </a:p>
          </p:txBody>
        </p:sp>
        <p:sp>
          <p:nvSpPr>
            <p:cNvPr id="21" name="Graphic 30">
              <a:extLst>
                <a:ext uri="{FF2B5EF4-FFF2-40B4-BE49-F238E27FC236}">
                  <a16:creationId xmlns:a16="http://schemas.microsoft.com/office/drawing/2014/main" id="{DA2EB7B7-D6F7-4C8F-93B8-20234A9EE0BB}"/>
                </a:ext>
              </a:extLst>
            </p:cNvPr>
            <p:cNvSpPr/>
            <p:nvPr/>
          </p:nvSpPr>
          <p:spPr>
            <a:xfrm>
              <a:off x="8943182" y="5579170"/>
              <a:ext cx="79476" cy="137914"/>
            </a:xfrm>
            <a:custGeom>
              <a:avLst/>
              <a:gdLst>
                <a:gd name="connsiteX0" fmla="*/ 33604 w 323850"/>
                <a:gd name="connsiteY0" fmla="*/ 558660 h 561975"/>
                <a:gd name="connsiteX1" fmla="*/ 7144 w 323850"/>
                <a:gd name="connsiteY1" fmla="*/ 531257 h 561975"/>
                <a:gd name="connsiteX2" fmla="*/ 268910 w 323850"/>
                <a:gd name="connsiteY2" fmla="*/ 278511 h 561975"/>
                <a:gd name="connsiteX3" fmla="*/ 7391 w 323850"/>
                <a:gd name="connsiteY3" fmla="*/ 35033 h 561975"/>
                <a:gd name="connsiteX4" fmla="*/ 33357 w 323850"/>
                <a:gd name="connsiteY4" fmla="*/ 7144 h 561975"/>
                <a:gd name="connsiteX5" fmla="*/ 324288 w 323850"/>
                <a:gd name="connsiteY5" fmla="*/ 278016 h 561975"/>
                <a:gd name="connsiteX6" fmla="*/ 33604 w 323850"/>
                <a:gd name="connsiteY6" fmla="*/ 558660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50" h="561975">
                  <a:moveTo>
                    <a:pt x="33604" y="558660"/>
                  </a:moveTo>
                  <a:lnTo>
                    <a:pt x="7144" y="531257"/>
                  </a:lnTo>
                  <a:lnTo>
                    <a:pt x="268910" y="278511"/>
                  </a:lnTo>
                  <a:lnTo>
                    <a:pt x="7391" y="35033"/>
                  </a:lnTo>
                  <a:lnTo>
                    <a:pt x="33357" y="7144"/>
                  </a:lnTo>
                  <a:lnTo>
                    <a:pt x="324288" y="278016"/>
                  </a:lnTo>
                  <a:lnTo>
                    <a:pt x="33604" y="558660"/>
                  </a:lnTo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2" name="Rectangle 21">
            <a:hlinkClick r:id="rId5"/>
            <a:extLst>
              <a:ext uri="{FF2B5EF4-FFF2-40B4-BE49-F238E27FC236}">
                <a16:creationId xmlns:a16="http://schemas.microsoft.com/office/drawing/2014/main" id="{AB89052F-50A1-4BC9-8E02-36EC129B12F8}"/>
              </a:ext>
            </a:extLst>
          </p:cNvPr>
          <p:cNvSpPr/>
          <p:nvPr userDrawn="1"/>
        </p:nvSpPr>
        <p:spPr>
          <a:xfrm>
            <a:off x="5207000" y="4845050"/>
            <a:ext cx="1778000" cy="511018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D9C42D9-6359-4049-8072-3AD80D3A28AC}"/>
              </a:ext>
            </a:extLst>
          </p:cNvPr>
          <p:cNvSpPr/>
          <p:nvPr userDrawn="1"/>
        </p:nvSpPr>
        <p:spPr>
          <a:xfrm>
            <a:off x="6345600" y="3264026"/>
            <a:ext cx="231315" cy="264881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lang="fr-FR" sz="9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by</a:t>
            </a:r>
          </a:p>
        </p:txBody>
      </p:sp>
    </p:spTree>
    <p:extLst>
      <p:ext uri="{BB962C8B-B14F-4D97-AF65-F5344CB8AC3E}">
        <p14:creationId xmlns:p14="http://schemas.microsoft.com/office/powerpoint/2010/main" val="4041568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346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log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FA82258-8070-4B7B-B7C6-919C1BFAD95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579910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14" name="Espace réservé du contenu 12">
            <a:extLst>
              <a:ext uri="{FF2B5EF4-FFF2-40B4-BE49-F238E27FC236}">
                <a16:creationId xmlns:a16="http://schemas.microsoft.com/office/drawing/2014/main" id="{24B192B9-1979-47FD-B40B-D105E04FD4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577325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17" name="Espace réservé du contenu 12">
            <a:extLst>
              <a:ext uri="{FF2B5EF4-FFF2-40B4-BE49-F238E27FC236}">
                <a16:creationId xmlns:a16="http://schemas.microsoft.com/office/drawing/2014/main" id="{201296E0-114D-4FAE-9474-548B5DC841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574740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18" name="Espace réservé du contenu 12">
            <a:extLst>
              <a:ext uri="{FF2B5EF4-FFF2-40B4-BE49-F238E27FC236}">
                <a16:creationId xmlns:a16="http://schemas.microsoft.com/office/drawing/2014/main" id="{154D76DD-DF79-45CC-89FC-1544939578E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572155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1" name="Espace réservé du contenu 12">
            <a:extLst>
              <a:ext uri="{FF2B5EF4-FFF2-40B4-BE49-F238E27FC236}">
                <a16:creationId xmlns:a16="http://schemas.microsoft.com/office/drawing/2014/main" id="{E3E44833-1827-41DC-AEC3-0C01F1BAD46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569570" y="2595169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2" name="Espace réservé du contenu 12">
            <a:extLst>
              <a:ext uri="{FF2B5EF4-FFF2-40B4-BE49-F238E27FC236}">
                <a16:creationId xmlns:a16="http://schemas.microsoft.com/office/drawing/2014/main" id="{36394FDD-DDC6-46CD-87AF-F343169F6B6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579910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3" name="Espace réservé du contenu 12">
            <a:extLst>
              <a:ext uri="{FF2B5EF4-FFF2-40B4-BE49-F238E27FC236}">
                <a16:creationId xmlns:a16="http://schemas.microsoft.com/office/drawing/2014/main" id="{F4892D69-01ED-4ACE-9A93-97CAA2FCC8E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577325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4" name="Espace réservé du contenu 12">
            <a:extLst>
              <a:ext uri="{FF2B5EF4-FFF2-40B4-BE49-F238E27FC236}">
                <a16:creationId xmlns:a16="http://schemas.microsoft.com/office/drawing/2014/main" id="{B911AC6F-ED1A-472B-82C9-F9B03EBADF4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574740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5" name="Espace réservé du contenu 12">
            <a:extLst>
              <a:ext uri="{FF2B5EF4-FFF2-40B4-BE49-F238E27FC236}">
                <a16:creationId xmlns:a16="http://schemas.microsoft.com/office/drawing/2014/main" id="{2A92BF88-4F19-41E1-9684-DFAC0736638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572155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  <p:sp>
        <p:nvSpPr>
          <p:cNvPr id="26" name="Espace réservé du contenu 12">
            <a:extLst>
              <a:ext uri="{FF2B5EF4-FFF2-40B4-BE49-F238E27FC236}">
                <a16:creationId xmlns:a16="http://schemas.microsoft.com/office/drawing/2014/main" id="{6C4A12E5-2DFE-40D7-BD07-4F8CB3981E7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569570" y="4544738"/>
            <a:ext cx="1042520" cy="100857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fr-FR" dirty="0"/>
              <a:t>Drag &amp; Drop</a:t>
            </a:r>
          </a:p>
        </p:txBody>
      </p:sp>
    </p:spTree>
    <p:extLst>
      <p:ext uri="{BB962C8B-B14F-4D97-AF65-F5344CB8AC3E}">
        <p14:creationId xmlns:p14="http://schemas.microsoft.com/office/powerpoint/2010/main" val="255545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308265-0244-218B-C56B-5A4ED4421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0412705-B3A5-508A-E623-203A53CEE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022BA61-D21F-5DFB-9AAB-A7E6D5C49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DCDA2BE-80D3-9E50-8CB8-731D2262E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670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 log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FA82258-8070-4B7B-B7C6-919C1BFAD95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492839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0" name="Espace réservé du contenu 12">
            <a:extLst>
              <a:ext uri="{FF2B5EF4-FFF2-40B4-BE49-F238E27FC236}">
                <a16:creationId xmlns:a16="http://schemas.microsoft.com/office/drawing/2014/main" id="{B070F49F-DF60-4723-A91C-5C1E12D5861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178922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1" name="Espace réservé du contenu 12">
            <a:extLst>
              <a:ext uri="{FF2B5EF4-FFF2-40B4-BE49-F238E27FC236}">
                <a16:creationId xmlns:a16="http://schemas.microsoft.com/office/drawing/2014/main" id="{1A46C95E-26CD-45AD-BB72-B430933BACC5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865005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2" name="Espace réservé du contenu 12">
            <a:extLst>
              <a:ext uri="{FF2B5EF4-FFF2-40B4-BE49-F238E27FC236}">
                <a16:creationId xmlns:a16="http://schemas.microsoft.com/office/drawing/2014/main" id="{7C59A534-42C3-4A87-94C8-B2FBBAFC4BF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551088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3" name="Espace réservé du contenu 12">
            <a:extLst>
              <a:ext uri="{FF2B5EF4-FFF2-40B4-BE49-F238E27FC236}">
                <a16:creationId xmlns:a16="http://schemas.microsoft.com/office/drawing/2014/main" id="{4BB3DF69-45D4-47B3-BA99-BA35B5100C3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37171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4" name="Espace réservé du contenu 12">
            <a:extLst>
              <a:ext uri="{FF2B5EF4-FFF2-40B4-BE49-F238E27FC236}">
                <a16:creationId xmlns:a16="http://schemas.microsoft.com/office/drawing/2014/main" id="{F2BAFCF9-6ACE-4E11-8AC5-705BA7DCE73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923253" y="2198579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5" name="Espace réservé du contenu 12">
            <a:extLst>
              <a:ext uri="{FF2B5EF4-FFF2-40B4-BE49-F238E27FC236}">
                <a16:creationId xmlns:a16="http://schemas.microsoft.com/office/drawing/2014/main" id="{9F748970-5446-41ED-9626-54FA09FD9DA4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1492839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6" name="Espace réservé du contenu 12">
            <a:extLst>
              <a:ext uri="{FF2B5EF4-FFF2-40B4-BE49-F238E27FC236}">
                <a16:creationId xmlns:a16="http://schemas.microsoft.com/office/drawing/2014/main" id="{658FDE67-743F-4741-AD12-5E89EB8B520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178922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7" name="Espace réservé du contenu 12">
            <a:extLst>
              <a:ext uri="{FF2B5EF4-FFF2-40B4-BE49-F238E27FC236}">
                <a16:creationId xmlns:a16="http://schemas.microsoft.com/office/drawing/2014/main" id="{3B72979C-C29D-4B32-BD44-7102EF391EC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865005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8" name="Espace réservé du contenu 12">
            <a:extLst>
              <a:ext uri="{FF2B5EF4-FFF2-40B4-BE49-F238E27FC236}">
                <a16:creationId xmlns:a16="http://schemas.microsoft.com/office/drawing/2014/main" id="{E26C070C-BBAD-4319-94CD-E920FBB48BBC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551088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49" name="Espace réservé du contenu 12">
            <a:extLst>
              <a:ext uri="{FF2B5EF4-FFF2-40B4-BE49-F238E27FC236}">
                <a16:creationId xmlns:a16="http://schemas.microsoft.com/office/drawing/2014/main" id="{72D6E8D4-073F-4B82-807C-3DDAA7A1891C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237171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0" name="Espace réservé du contenu 12">
            <a:extLst>
              <a:ext uri="{FF2B5EF4-FFF2-40B4-BE49-F238E27FC236}">
                <a16:creationId xmlns:a16="http://schemas.microsoft.com/office/drawing/2014/main" id="{D7188408-3746-4E2D-AC24-5C968B45D951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923253" y="3695501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1" name="Espace réservé du contenu 12">
            <a:extLst>
              <a:ext uri="{FF2B5EF4-FFF2-40B4-BE49-F238E27FC236}">
                <a16:creationId xmlns:a16="http://schemas.microsoft.com/office/drawing/2014/main" id="{5B127143-F73B-447F-8E18-A821163DB15F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1492839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2" name="Espace réservé du contenu 12">
            <a:extLst>
              <a:ext uri="{FF2B5EF4-FFF2-40B4-BE49-F238E27FC236}">
                <a16:creationId xmlns:a16="http://schemas.microsoft.com/office/drawing/2014/main" id="{48201BCB-09BC-40A6-88E5-745ABA04D146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3178922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3" name="Espace réservé du contenu 12">
            <a:extLst>
              <a:ext uri="{FF2B5EF4-FFF2-40B4-BE49-F238E27FC236}">
                <a16:creationId xmlns:a16="http://schemas.microsoft.com/office/drawing/2014/main" id="{6CDF4116-C12D-409A-BD45-FCE9C3710FED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4865005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4" name="Espace réservé du contenu 12">
            <a:extLst>
              <a:ext uri="{FF2B5EF4-FFF2-40B4-BE49-F238E27FC236}">
                <a16:creationId xmlns:a16="http://schemas.microsoft.com/office/drawing/2014/main" id="{877E41ED-FA1D-4BD6-804A-2AE2A0E32216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551088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5" name="Espace réservé du contenu 12">
            <a:extLst>
              <a:ext uri="{FF2B5EF4-FFF2-40B4-BE49-F238E27FC236}">
                <a16:creationId xmlns:a16="http://schemas.microsoft.com/office/drawing/2014/main" id="{A9609212-EAF9-4B4F-A5BF-6F7698F7459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237171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  <p:sp>
        <p:nvSpPr>
          <p:cNvPr id="56" name="Espace réservé du contenu 12">
            <a:extLst>
              <a:ext uri="{FF2B5EF4-FFF2-40B4-BE49-F238E27FC236}">
                <a16:creationId xmlns:a16="http://schemas.microsoft.com/office/drawing/2014/main" id="{3AC5948D-29D8-4F6E-B17F-0441995C2C3F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9923253" y="5196497"/>
            <a:ext cx="775908" cy="75468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fr-FR" dirty="0"/>
              <a:t>Drag &amp; Drop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454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BA04EA87-5121-4DFC-BCCF-E229FBB461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35119" y="1105236"/>
            <a:ext cx="3903672" cy="464753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36192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167E6FD1-1BAF-4D06-862F-B9B72EC0F7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2263" y="800099"/>
            <a:ext cx="4752975" cy="525780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59992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FB3DE57-AFE9-4820-B949-FA693C6FFF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316538" y="805814"/>
            <a:ext cx="6875462" cy="5246372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65258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FB3DE57-AFE9-4820-B949-FA693C6FFF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48000" y="3428999"/>
            <a:ext cx="9144000" cy="3428999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04237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FB3DE57-AFE9-4820-B949-FA693C6FFF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83310" y="2034858"/>
            <a:ext cx="4835350" cy="2086864"/>
          </a:xfrm>
          <a:prstGeom prst="rect">
            <a:avLst/>
          </a:prstGeom>
          <a:solidFill>
            <a:schemeClr val="tx1"/>
          </a:solidFill>
        </p:spPr>
        <p:txBody>
          <a:bodyPr tIns="288000" bIns="2484000">
            <a:no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1DE33140-D326-4494-8DB4-ACF90E3C860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63180" y="2034858"/>
            <a:ext cx="4845510" cy="2086864"/>
          </a:xfrm>
          <a:prstGeom prst="rect">
            <a:avLst/>
          </a:prstGeom>
          <a:solidFill>
            <a:schemeClr val="tx1"/>
          </a:solidFill>
        </p:spPr>
        <p:txBody>
          <a:bodyPr tIns="288000" bIns="2484000">
            <a:no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72C13F67-F61E-47C3-A6D3-99FD3E040E6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63180" y="4462667"/>
            <a:ext cx="4845510" cy="2086864"/>
          </a:xfrm>
          <a:prstGeom prst="rect">
            <a:avLst/>
          </a:prstGeom>
          <a:solidFill>
            <a:schemeClr val="tx1"/>
          </a:solidFill>
        </p:spPr>
        <p:txBody>
          <a:bodyPr tIns="288000" bIns="2484000">
            <a:no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26" name="Picture Placeholder 10">
            <a:extLst>
              <a:ext uri="{FF2B5EF4-FFF2-40B4-BE49-F238E27FC236}">
                <a16:creationId xmlns:a16="http://schemas.microsoft.com/office/drawing/2014/main" id="{EF5DE429-D884-40C9-B0F5-6FA66002752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83310" y="4462667"/>
            <a:ext cx="4835350" cy="2086864"/>
          </a:xfrm>
          <a:prstGeom prst="rect">
            <a:avLst/>
          </a:prstGeom>
          <a:solidFill>
            <a:schemeClr val="tx1"/>
          </a:solidFill>
        </p:spPr>
        <p:txBody>
          <a:bodyPr tIns="288000" bIns="2484000">
            <a:no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53E28430-BF0E-4EB2-8CF6-514BFB60BE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83310" y="3154934"/>
            <a:ext cx="4835350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6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4CC977C2-23FC-446F-AF25-B21729685F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83310" y="3541587"/>
            <a:ext cx="53323" cy="395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763291BD-1B23-4F4E-A28B-D5B20078DDF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63180" y="3154934"/>
            <a:ext cx="4835350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6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32E3775C-73B3-46F8-8D0B-C26A2FB24C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63180" y="3541587"/>
            <a:ext cx="53323" cy="395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130B80C7-1AF7-412E-AEEA-2B26FC4163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83310" y="5582743"/>
            <a:ext cx="4835350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6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45A66AAF-512E-407E-AE51-F6DF878A34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83310" y="5969396"/>
            <a:ext cx="53323" cy="395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B1AB9A89-FC73-4026-9488-2029870505C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63180" y="5582743"/>
            <a:ext cx="4835350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6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77ACB13C-2706-413C-927A-1CB63BB1550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63180" y="5969396"/>
            <a:ext cx="53323" cy="395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794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FB3DE57-AFE9-4820-B949-FA693C6FFF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2512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ADDFEC20-88DE-440E-8C22-D2A2B237932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68224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3FA24DDE-A296-4264-94A3-D62AF5BDC0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3936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944FD892-B40E-4C8A-BEFD-A9870E1F95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9648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8" name="Picture Placeholder 10">
            <a:extLst>
              <a:ext uri="{FF2B5EF4-FFF2-40B4-BE49-F238E27FC236}">
                <a16:creationId xmlns:a16="http://schemas.microsoft.com/office/drawing/2014/main" id="{AFF585DB-A83A-4238-915C-7030522C217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753600" y="2092914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9" name="Picture Placeholder 10">
            <a:extLst>
              <a:ext uri="{FF2B5EF4-FFF2-40B4-BE49-F238E27FC236}">
                <a16:creationId xmlns:a16="http://schemas.microsoft.com/office/drawing/2014/main" id="{B800CBA0-2590-40E4-B56A-5697FBD2E0C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2512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137815DD-834A-450B-81D9-F1D90A0CAED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68224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41" name="Picture Placeholder 10">
            <a:extLst>
              <a:ext uri="{FF2B5EF4-FFF2-40B4-BE49-F238E27FC236}">
                <a16:creationId xmlns:a16="http://schemas.microsoft.com/office/drawing/2014/main" id="{1D58274C-6E9E-4343-91B3-DACB9E20B2F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3936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42" name="Picture Placeholder 10">
            <a:extLst>
              <a:ext uri="{FF2B5EF4-FFF2-40B4-BE49-F238E27FC236}">
                <a16:creationId xmlns:a16="http://schemas.microsoft.com/office/drawing/2014/main" id="{7ADC8F93-D983-4E6E-8384-5D7D814EEF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39648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43" name="Picture Placeholder 10">
            <a:extLst>
              <a:ext uri="{FF2B5EF4-FFF2-40B4-BE49-F238E27FC236}">
                <a16:creationId xmlns:a16="http://schemas.microsoft.com/office/drawing/2014/main" id="{8B4B45E4-553B-409A-9111-A940DD06D26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753600" y="4431823"/>
            <a:ext cx="2113280" cy="2086864"/>
          </a:xfrm>
          <a:prstGeom prst="rect">
            <a:avLst/>
          </a:prstGeom>
          <a:solidFill>
            <a:schemeClr val="tx1"/>
          </a:solidFill>
        </p:spPr>
        <p:txBody>
          <a:bodyPr lIns="0" tIns="0" rIns="0" bIns="648000">
            <a:normAutofit/>
          </a:bodyPr>
          <a:lstStyle>
            <a:lvl1pPr marL="0" indent="0" algn="ctr" rtl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	</a:t>
            </a:r>
          </a:p>
          <a:p>
            <a:r>
              <a:rPr lang="fr-FR" dirty="0"/>
              <a:t>Picture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6C72E8-81C8-4FB4-85BA-C194C185D5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5119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1D08509A-CA5E-4810-BB02-ED01A7E3ED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5120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758071FC-D284-419F-9B56-2BB8AC98B40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82238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A7FB7B32-A6F1-441F-ABF7-ED5E7620E9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82239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3BB5C338-6573-4AD1-B7C1-7F31BC5582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39355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E62FFDFA-4672-49E8-BA29-A820D4E34A7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39356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A11689A5-79C4-4A87-B01A-4B9F8A428EC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96469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184713B9-EF45-452D-AB5C-E790803F48E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96470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70B08813-7DA6-42D4-9260-A3656B183C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753586" y="3212990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C11A3551-612E-49A8-9DFD-0DB2C3B6CF2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753587" y="3648808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5" name="Espace réservé du texte 2">
            <a:extLst>
              <a:ext uri="{FF2B5EF4-FFF2-40B4-BE49-F238E27FC236}">
                <a16:creationId xmlns:a16="http://schemas.microsoft.com/office/drawing/2014/main" id="{15D23A70-0BB2-4635-BFD7-77425C4431C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5119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A8DE0069-A8B7-4E2A-A88D-ED057F4A156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5120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DED62EA6-CA25-42AF-932E-E226621A7D9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82238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69C73F44-1303-4699-9741-5071A868318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82239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29" name="Espace réservé du texte 2">
            <a:extLst>
              <a:ext uri="{FF2B5EF4-FFF2-40B4-BE49-F238E27FC236}">
                <a16:creationId xmlns:a16="http://schemas.microsoft.com/office/drawing/2014/main" id="{3FAB9CE8-C8F6-4097-9876-3D5BB131A6E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39355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30" name="Espace réservé du texte 2">
            <a:extLst>
              <a:ext uri="{FF2B5EF4-FFF2-40B4-BE49-F238E27FC236}">
                <a16:creationId xmlns:a16="http://schemas.microsoft.com/office/drawing/2014/main" id="{2FE7EAC6-53B9-40F7-BAC8-FFAFE182DB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039356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31" name="Espace réservé du texte 2">
            <a:extLst>
              <a:ext uri="{FF2B5EF4-FFF2-40B4-BE49-F238E27FC236}">
                <a16:creationId xmlns:a16="http://schemas.microsoft.com/office/drawing/2014/main" id="{4AA8E213-976B-4F42-BF73-C960C4D9F6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396469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32" name="Espace réservé du texte 2">
            <a:extLst>
              <a:ext uri="{FF2B5EF4-FFF2-40B4-BE49-F238E27FC236}">
                <a16:creationId xmlns:a16="http://schemas.microsoft.com/office/drawing/2014/main" id="{2B1B6386-3DB5-4B9B-9D72-E30B0FE4104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396470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  <p:sp>
        <p:nvSpPr>
          <p:cNvPr id="33" name="Espace réservé du texte 2">
            <a:extLst>
              <a:ext uri="{FF2B5EF4-FFF2-40B4-BE49-F238E27FC236}">
                <a16:creationId xmlns:a16="http://schemas.microsoft.com/office/drawing/2014/main" id="{E3598400-E700-44A3-8903-DB65AFF1248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753586" y="5551899"/>
            <a:ext cx="2113279" cy="966788"/>
          </a:xfrm>
          <a:prstGeom prst="rect">
            <a:avLst/>
          </a:prstGeom>
          <a:gradFill flip="none" rotWithShape="1">
            <a:gsLst>
              <a:gs pos="64000">
                <a:srgbClr val="1D1D1D">
                  <a:alpha val="78000"/>
                </a:srgbClr>
              </a:gs>
              <a:gs pos="6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Insert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  <p:sp>
        <p:nvSpPr>
          <p:cNvPr id="34" name="Espace réservé du texte 2">
            <a:extLst>
              <a:ext uri="{FF2B5EF4-FFF2-40B4-BE49-F238E27FC236}">
                <a16:creationId xmlns:a16="http://schemas.microsoft.com/office/drawing/2014/main" id="{64D6E52E-F777-4A62-937F-D377DFED58C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753587" y="5987717"/>
            <a:ext cx="45719" cy="325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52000" tIns="45720" rIns="91440" bIns="2520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US" sz="1400" b="0" i="0" u="none" strike="noStrike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388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7BF478B0-BD0C-4753-83DD-0647CA2A70F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03992" y="2612615"/>
            <a:ext cx="1864997" cy="1866477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4E75A3EB-2585-4E8B-966D-EE16E52809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443986" y="2621323"/>
            <a:ext cx="1864997" cy="1866477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2B3B241-D439-47C0-9E90-9F4C8234BE0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983978" y="2612615"/>
            <a:ext cx="1864997" cy="1866477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1050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33B4748-1D15-492B-BFA6-8B1A7240F8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64002" y="2612615"/>
            <a:ext cx="1864997" cy="1866477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154332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28A52817-9434-4248-A9F0-5409D58D80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67754" y="234695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8" name="Picture Placeholder 10">
            <a:extLst>
              <a:ext uri="{FF2B5EF4-FFF2-40B4-BE49-F238E27FC236}">
                <a16:creationId xmlns:a16="http://schemas.microsoft.com/office/drawing/2014/main" id="{48CC145B-9158-4C89-BDE8-D80C6BEAD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76437" y="234695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9" name="Picture Placeholder 10">
            <a:extLst>
              <a:ext uri="{FF2B5EF4-FFF2-40B4-BE49-F238E27FC236}">
                <a16:creationId xmlns:a16="http://schemas.microsoft.com/office/drawing/2014/main" id="{18240BEE-6B48-4E46-8571-243D0874F8A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90198" y="234695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891A3D34-F938-43C2-B3E0-F6637FB470E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367754" y="364374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1" name="Picture Placeholder 10">
            <a:extLst>
              <a:ext uri="{FF2B5EF4-FFF2-40B4-BE49-F238E27FC236}">
                <a16:creationId xmlns:a16="http://schemas.microsoft.com/office/drawing/2014/main" id="{8AA6258D-C0D6-4D37-B7E6-AF882A75F99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76437" y="364374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2" name="Picture Placeholder 10">
            <a:extLst>
              <a:ext uri="{FF2B5EF4-FFF2-40B4-BE49-F238E27FC236}">
                <a16:creationId xmlns:a16="http://schemas.microsoft.com/office/drawing/2014/main" id="{C05DB888-4CC2-422E-A90D-0F5961F5247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90198" y="3643749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3" name="Picture Placeholder 10">
            <a:extLst>
              <a:ext uri="{FF2B5EF4-FFF2-40B4-BE49-F238E27FC236}">
                <a16:creationId xmlns:a16="http://schemas.microsoft.com/office/drawing/2014/main" id="{91B0F4F4-8EDC-454F-99C3-EFA4EFF066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367754" y="4995008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4" name="Picture Placeholder 10">
            <a:extLst>
              <a:ext uri="{FF2B5EF4-FFF2-40B4-BE49-F238E27FC236}">
                <a16:creationId xmlns:a16="http://schemas.microsoft.com/office/drawing/2014/main" id="{5F25E1E5-622D-44E9-9FD1-48BBA5FC389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776437" y="4995008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5" name="Picture Placeholder 10">
            <a:extLst>
              <a:ext uri="{FF2B5EF4-FFF2-40B4-BE49-F238E27FC236}">
                <a16:creationId xmlns:a16="http://schemas.microsoft.com/office/drawing/2014/main" id="{FF0CB30F-6742-4E8E-9918-FF5A545074A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90198" y="4995008"/>
            <a:ext cx="872827" cy="871943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6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6326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10">
            <a:extLst>
              <a:ext uri="{FF2B5EF4-FFF2-40B4-BE49-F238E27FC236}">
                <a16:creationId xmlns:a16="http://schemas.microsoft.com/office/drawing/2014/main" id="{22EE241B-2BBC-4744-835C-8F40458A127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505" y="112540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27" name="Picture Placeholder 10">
            <a:extLst>
              <a:ext uri="{FF2B5EF4-FFF2-40B4-BE49-F238E27FC236}">
                <a16:creationId xmlns:a16="http://schemas.microsoft.com/office/drawing/2014/main" id="{6CAB5CF8-20D7-4B90-95C9-20E098992A4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83307" y="112540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28" name="Picture Placeholder 10">
            <a:extLst>
              <a:ext uri="{FF2B5EF4-FFF2-40B4-BE49-F238E27FC236}">
                <a16:creationId xmlns:a16="http://schemas.microsoft.com/office/drawing/2014/main" id="{62CEBB88-3D8A-4909-B93A-1F994D6624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23109" y="112540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29" name="Picture Placeholder 10">
            <a:extLst>
              <a:ext uri="{FF2B5EF4-FFF2-40B4-BE49-F238E27FC236}">
                <a16:creationId xmlns:a16="http://schemas.microsoft.com/office/drawing/2014/main" id="{1EEB6057-CF61-47A1-8D3B-A9763726F61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662910" y="112540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0" name="Picture Placeholder 10">
            <a:extLst>
              <a:ext uri="{FF2B5EF4-FFF2-40B4-BE49-F238E27FC236}">
                <a16:creationId xmlns:a16="http://schemas.microsoft.com/office/drawing/2014/main" id="{03BD2BA6-012F-4C7B-9935-0A0FF955DB3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343505" y="215631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1" name="Picture Placeholder 10">
            <a:extLst>
              <a:ext uri="{FF2B5EF4-FFF2-40B4-BE49-F238E27FC236}">
                <a16:creationId xmlns:a16="http://schemas.microsoft.com/office/drawing/2014/main" id="{8212F895-139A-4202-8B95-2C7A110D676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783307" y="215631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2" name="Picture Placeholder 10">
            <a:extLst>
              <a:ext uri="{FF2B5EF4-FFF2-40B4-BE49-F238E27FC236}">
                <a16:creationId xmlns:a16="http://schemas.microsoft.com/office/drawing/2014/main" id="{49B61935-611C-4306-A86C-ADAC9B00FAE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223109" y="215631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CEBAAD78-3A0A-4669-9779-D4D727D7F89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662910" y="215631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97EC4FAC-6170-4C75-A3FD-3A5D85AA365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343505" y="320148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2ACB2DC4-26F7-4BC8-88B7-07889632130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783307" y="320148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5C281E6C-DED0-4B17-941E-21056153933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23109" y="320148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8A43420A-D73B-4EB8-8CF4-AD69734CBCA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662910" y="3201485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8" name="Picture Placeholder 10">
            <a:extLst>
              <a:ext uri="{FF2B5EF4-FFF2-40B4-BE49-F238E27FC236}">
                <a16:creationId xmlns:a16="http://schemas.microsoft.com/office/drawing/2014/main" id="{436394BF-0BE0-4580-9A4B-6C3F669CE74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343505" y="4246658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39" name="Picture Placeholder 10">
            <a:extLst>
              <a:ext uri="{FF2B5EF4-FFF2-40B4-BE49-F238E27FC236}">
                <a16:creationId xmlns:a16="http://schemas.microsoft.com/office/drawing/2014/main" id="{6E2E6841-CA27-4420-B76E-77748104AF8C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783307" y="4246658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B27D8595-9D80-4B4E-ABD1-DC192925DAC7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223109" y="4246658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1" name="Picture Placeholder 10">
            <a:extLst>
              <a:ext uri="{FF2B5EF4-FFF2-40B4-BE49-F238E27FC236}">
                <a16:creationId xmlns:a16="http://schemas.microsoft.com/office/drawing/2014/main" id="{008D5C9F-A7BE-434D-8A2D-382361D56102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662910" y="4246658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2" name="Picture Placeholder 10">
            <a:extLst>
              <a:ext uri="{FF2B5EF4-FFF2-40B4-BE49-F238E27FC236}">
                <a16:creationId xmlns:a16="http://schemas.microsoft.com/office/drawing/2014/main" id="{352F1818-2397-4AFC-B47F-7932B5FE27D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343505" y="527343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3" name="Picture Placeholder 10">
            <a:extLst>
              <a:ext uri="{FF2B5EF4-FFF2-40B4-BE49-F238E27FC236}">
                <a16:creationId xmlns:a16="http://schemas.microsoft.com/office/drawing/2014/main" id="{B32CAC22-C1FC-4489-8212-D7CB7E687C3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783307" y="527343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4" name="Picture Placeholder 10">
            <a:extLst>
              <a:ext uri="{FF2B5EF4-FFF2-40B4-BE49-F238E27FC236}">
                <a16:creationId xmlns:a16="http://schemas.microsoft.com/office/drawing/2014/main" id="{B56CC017-012F-4974-9E86-201FB003BE61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223109" y="527343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  <p:sp>
        <p:nvSpPr>
          <p:cNvPr id="45" name="Picture Placeholder 10">
            <a:extLst>
              <a:ext uri="{FF2B5EF4-FFF2-40B4-BE49-F238E27FC236}">
                <a16:creationId xmlns:a16="http://schemas.microsoft.com/office/drawing/2014/main" id="{9C7581D8-3435-4480-BB56-69621A99B88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662910" y="5273432"/>
            <a:ext cx="537516" cy="53697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 rtl="0">
              <a:buNone/>
              <a:defRPr sz="500"/>
            </a:lvl1pPr>
          </a:lstStyle>
          <a:p>
            <a:r>
              <a:rPr lang="fr-FR" dirty="0"/>
              <a:t>Picture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6467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5D245F5-AB1E-EBFF-D49D-A45A4E16A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B737C14-FE8F-CF28-F819-388A60A69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DA2416-DEEF-4C53-6765-A36814673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33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7B4F1CB-95E7-41BB-84CD-811F727BAF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57314" y="2142548"/>
            <a:ext cx="2036618" cy="259772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2A54250B-4272-4700-9E95-FBE4CD93773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827255" y="2142548"/>
            <a:ext cx="2036618" cy="259772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16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63F891ED-CFDF-48EE-BC3D-74230214B07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29860" y="2142548"/>
            <a:ext cx="2036618" cy="259772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16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7427D460-C8D5-4849-98E7-5367CC0527B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810626" y="2142548"/>
            <a:ext cx="2036618" cy="259772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16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33045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D0AF8791-9D94-4BF7-908B-96C3B4C292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57314" y="800100"/>
            <a:ext cx="3839072" cy="52578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9837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8AC4AD57-0BE9-49C6-825B-E9FA1F1C631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57313" y="2333624"/>
            <a:ext cx="9491659" cy="3724276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3669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716262" y="0"/>
            <a:ext cx="4475737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053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95787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61511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7128" y="552450"/>
            <a:ext cx="8680183" cy="57531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613612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od mor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43025" y="800098"/>
            <a:ext cx="5329238" cy="525780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82336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k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43025" y="800098"/>
            <a:ext cx="2987055" cy="364127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72855E4E-0C63-46F6-AF74-7985B3D2289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68184" y="800098"/>
            <a:ext cx="2987057" cy="364127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0555A4FC-4CCB-4761-BA47-6EF02177460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793346" y="800098"/>
            <a:ext cx="3055627" cy="364127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04918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43025" y="1160463"/>
            <a:ext cx="4752975" cy="4645024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77220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57550D-4435-3F13-AA61-FC19E5D4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0B85E6-8073-2686-7C9D-5991B0E14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5EC01C6-1DE5-7F8A-9644-7070464CB5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A7422F-218E-F1C5-E458-2485D666B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FBA51B-1106-7E4A-7AA4-D7BAF8B2B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412DF8-3299-DAF6-0F8A-DBA33B5A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095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96687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72515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9629" y="2227731"/>
            <a:ext cx="2487528" cy="165291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3C87B226-FB09-4A65-8099-8300B588C92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98028" y="2227731"/>
            <a:ext cx="2487528" cy="165291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2DB8703F-F124-4DFE-A671-6E977F38432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06426" y="2227731"/>
            <a:ext cx="2487528" cy="165291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92671105-6192-46DB-B120-D59094B55A0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214824" y="2227731"/>
            <a:ext cx="2487528" cy="165291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603002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E6CB746-1DFB-4E06-9747-15AC7A330E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624046" y="0"/>
            <a:ext cx="3567954" cy="68580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134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FEDBDA94-24D5-41E5-9379-523B71418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26237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FEDBDA94-24D5-41E5-9379-523B71418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517" y="141890"/>
            <a:ext cx="3861170" cy="3626069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B1F59BBA-0F82-46E4-88A7-8B4BF1FC9DD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65413" y="141890"/>
            <a:ext cx="3861170" cy="3626069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1D484B8B-E091-4030-BC2B-6BA4849566E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86310" y="141890"/>
            <a:ext cx="3861170" cy="3626069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ctr" rtl="0">
              <a:buNone/>
              <a:defRPr sz="10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632963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FEDBDA94-24D5-41E5-9379-523B71418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1"/>
            <a:ext cx="6095999" cy="4194698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35796EA6-35FB-4A7E-809F-A9815E5FEF4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5998" y="1"/>
            <a:ext cx="6095999" cy="4194698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78489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iner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FEDBDA94-24D5-41E5-9379-523B71418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2192001" cy="6857999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</a:lstStyle>
          <a:p>
            <a:r>
              <a:rPr lang="fr-FR" dirty="0"/>
              <a:t>	</a:t>
            </a:r>
          </a:p>
          <a:p>
            <a:endParaRPr lang="fr-FR" dirty="0"/>
          </a:p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11568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1A62A3B4-90FB-4299-99EA-8A0033116D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59418" y="2781300"/>
            <a:ext cx="2073164" cy="129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29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908C951-434A-4DD1-AFA3-1AF87D70474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7147" y="896184"/>
            <a:ext cx="2366010" cy="5138856"/>
          </a:xfrm>
          <a:custGeom>
            <a:avLst/>
            <a:gdLst>
              <a:gd name="connsiteX0" fmla="*/ 0 w 2366010"/>
              <a:gd name="connsiteY0" fmla="*/ 244787 h 5124450"/>
              <a:gd name="connsiteX1" fmla="*/ 244787 w 2366010"/>
              <a:gd name="connsiteY1" fmla="*/ 0 h 5124450"/>
              <a:gd name="connsiteX2" fmla="*/ 2121223 w 2366010"/>
              <a:gd name="connsiteY2" fmla="*/ 0 h 5124450"/>
              <a:gd name="connsiteX3" fmla="*/ 2366010 w 2366010"/>
              <a:gd name="connsiteY3" fmla="*/ 244787 h 5124450"/>
              <a:gd name="connsiteX4" fmla="*/ 2366010 w 2366010"/>
              <a:gd name="connsiteY4" fmla="*/ 4879663 h 5124450"/>
              <a:gd name="connsiteX5" fmla="*/ 2121223 w 2366010"/>
              <a:gd name="connsiteY5" fmla="*/ 5124450 h 5124450"/>
              <a:gd name="connsiteX6" fmla="*/ 244787 w 2366010"/>
              <a:gd name="connsiteY6" fmla="*/ 5124450 h 5124450"/>
              <a:gd name="connsiteX7" fmla="*/ 0 w 2366010"/>
              <a:gd name="connsiteY7" fmla="*/ 4879663 h 5124450"/>
              <a:gd name="connsiteX8" fmla="*/ 0 w 2366010"/>
              <a:gd name="connsiteY8" fmla="*/ 244787 h 5124450"/>
              <a:gd name="connsiteX0" fmla="*/ 0 w 2366010"/>
              <a:gd name="connsiteY0" fmla="*/ 244793 h 5124456"/>
              <a:gd name="connsiteX1" fmla="*/ 244787 w 2366010"/>
              <a:gd name="connsiteY1" fmla="*/ 6 h 5124456"/>
              <a:gd name="connsiteX2" fmla="*/ 659130 w 2366010"/>
              <a:gd name="connsiteY2" fmla="*/ 186696 h 5124456"/>
              <a:gd name="connsiteX3" fmla="*/ 2121223 w 2366010"/>
              <a:gd name="connsiteY3" fmla="*/ 6 h 5124456"/>
              <a:gd name="connsiteX4" fmla="*/ 2366010 w 2366010"/>
              <a:gd name="connsiteY4" fmla="*/ 244793 h 5124456"/>
              <a:gd name="connsiteX5" fmla="*/ 2366010 w 2366010"/>
              <a:gd name="connsiteY5" fmla="*/ 4879669 h 5124456"/>
              <a:gd name="connsiteX6" fmla="*/ 2121223 w 2366010"/>
              <a:gd name="connsiteY6" fmla="*/ 5124456 h 5124456"/>
              <a:gd name="connsiteX7" fmla="*/ 244787 w 2366010"/>
              <a:gd name="connsiteY7" fmla="*/ 5124456 h 5124456"/>
              <a:gd name="connsiteX8" fmla="*/ 0 w 2366010"/>
              <a:gd name="connsiteY8" fmla="*/ 4879669 h 5124456"/>
              <a:gd name="connsiteX9" fmla="*/ 0 w 2366010"/>
              <a:gd name="connsiteY9" fmla="*/ 244793 h 5124456"/>
              <a:gd name="connsiteX0" fmla="*/ 0 w 2366010"/>
              <a:gd name="connsiteY0" fmla="*/ 244794 h 5124457"/>
              <a:gd name="connsiteX1" fmla="*/ 244787 w 2366010"/>
              <a:gd name="connsiteY1" fmla="*/ 7 h 5124457"/>
              <a:gd name="connsiteX2" fmla="*/ 659130 w 2366010"/>
              <a:gd name="connsiteY2" fmla="*/ 186697 h 5124457"/>
              <a:gd name="connsiteX3" fmla="*/ 2121223 w 2366010"/>
              <a:gd name="connsiteY3" fmla="*/ 7 h 5124457"/>
              <a:gd name="connsiteX4" fmla="*/ 2366010 w 2366010"/>
              <a:gd name="connsiteY4" fmla="*/ 244794 h 5124457"/>
              <a:gd name="connsiteX5" fmla="*/ 2366010 w 2366010"/>
              <a:gd name="connsiteY5" fmla="*/ 4879670 h 5124457"/>
              <a:gd name="connsiteX6" fmla="*/ 2121223 w 2366010"/>
              <a:gd name="connsiteY6" fmla="*/ 5124457 h 5124457"/>
              <a:gd name="connsiteX7" fmla="*/ 244787 w 2366010"/>
              <a:gd name="connsiteY7" fmla="*/ 5124457 h 5124457"/>
              <a:gd name="connsiteX8" fmla="*/ 0 w 2366010"/>
              <a:gd name="connsiteY8" fmla="*/ 4879670 h 5124457"/>
              <a:gd name="connsiteX9" fmla="*/ 0 w 2366010"/>
              <a:gd name="connsiteY9" fmla="*/ 244794 h 5124457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7353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9704 h 5139367"/>
              <a:gd name="connsiteX1" fmla="*/ 244787 w 2366010"/>
              <a:gd name="connsiteY1" fmla="*/ 14917 h 5139367"/>
              <a:gd name="connsiteX2" fmla="*/ 499110 w 2366010"/>
              <a:gd name="connsiteY2" fmla="*/ 30158 h 5139367"/>
              <a:gd name="connsiteX3" fmla="*/ 735330 w 2366010"/>
              <a:gd name="connsiteY3" fmla="*/ 201607 h 5139367"/>
              <a:gd name="connsiteX4" fmla="*/ 2121223 w 2366010"/>
              <a:gd name="connsiteY4" fmla="*/ 14917 h 5139367"/>
              <a:gd name="connsiteX5" fmla="*/ 2366010 w 2366010"/>
              <a:gd name="connsiteY5" fmla="*/ 259704 h 5139367"/>
              <a:gd name="connsiteX6" fmla="*/ 2366010 w 2366010"/>
              <a:gd name="connsiteY6" fmla="*/ 4894580 h 5139367"/>
              <a:gd name="connsiteX7" fmla="*/ 2121223 w 2366010"/>
              <a:gd name="connsiteY7" fmla="*/ 5139367 h 5139367"/>
              <a:gd name="connsiteX8" fmla="*/ 244787 w 2366010"/>
              <a:gd name="connsiteY8" fmla="*/ 5139367 h 5139367"/>
              <a:gd name="connsiteX9" fmla="*/ 0 w 2366010"/>
              <a:gd name="connsiteY9" fmla="*/ 4894580 h 5139367"/>
              <a:gd name="connsiteX10" fmla="*/ 0 w 2366010"/>
              <a:gd name="connsiteY10" fmla="*/ 259704 h 513936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5330 w 2366010"/>
              <a:gd name="connsiteY3" fmla="*/ 19723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1520 w 2366010"/>
              <a:gd name="connsiteY3" fmla="*/ 19342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3914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2771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5624 h 5135287"/>
              <a:gd name="connsiteX1" fmla="*/ 244787 w 2366010"/>
              <a:gd name="connsiteY1" fmla="*/ 10837 h 5135287"/>
              <a:gd name="connsiteX2" fmla="*/ 520700 w 2366010"/>
              <a:gd name="connsiteY2" fmla="*/ 7028 h 5135287"/>
              <a:gd name="connsiteX3" fmla="*/ 727710 w 2366010"/>
              <a:gd name="connsiteY3" fmla="*/ 193717 h 5135287"/>
              <a:gd name="connsiteX4" fmla="*/ 2121223 w 2366010"/>
              <a:gd name="connsiteY4" fmla="*/ 10837 h 5135287"/>
              <a:gd name="connsiteX5" fmla="*/ 2366010 w 2366010"/>
              <a:gd name="connsiteY5" fmla="*/ 255624 h 5135287"/>
              <a:gd name="connsiteX6" fmla="*/ 2366010 w 2366010"/>
              <a:gd name="connsiteY6" fmla="*/ 4890500 h 5135287"/>
              <a:gd name="connsiteX7" fmla="*/ 2121223 w 2366010"/>
              <a:gd name="connsiteY7" fmla="*/ 5135287 h 5135287"/>
              <a:gd name="connsiteX8" fmla="*/ 244787 w 2366010"/>
              <a:gd name="connsiteY8" fmla="*/ 5135287 h 5135287"/>
              <a:gd name="connsiteX9" fmla="*/ 0 w 2366010"/>
              <a:gd name="connsiteY9" fmla="*/ 4890500 h 5135287"/>
              <a:gd name="connsiteX10" fmla="*/ 0 w 2366010"/>
              <a:gd name="connsiteY10" fmla="*/ 255624 h 5135287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2381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58153 w 2366010"/>
              <a:gd name="connsiteY5" fmla="*/ 1375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5773 w 2366010"/>
              <a:gd name="connsiteY5" fmla="*/ 17823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73393 w 2366010"/>
              <a:gd name="connsiteY5" fmla="*/ 21125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63996 h 5143659"/>
              <a:gd name="connsiteX1" fmla="*/ 237167 w 2366010"/>
              <a:gd name="connsiteY1" fmla="*/ 16669 h 5143659"/>
              <a:gd name="connsiteX2" fmla="*/ 520700 w 2366010"/>
              <a:gd name="connsiteY2" fmla="*/ 15400 h 5143659"/>
              <a:gd name="connsiteX3" fmla="*/ 727710 w 2366010"/>
              <a:gd name="connsiteY3" fmla="*/ 202089 h 5143659"/>
              <a:gd name="connsiteX4" fmla="*/ 1364453 w 2366010"/>
              <a:gd name="connsiteY4" fmla="*/ 203362 h 5143659"/>
              <a:gd name="connsiteX5" fmla="*/ 1760693 w 2366010"/>
              <a:gd name="connsiteY5" fmla="*/ 195742 h 5143659"/>
              <a:gd name="connsiteX6" fmla="*/ 1864833 w 2366010"/>
              <a:gd name="connsiteY6" fmla="*/ 25562 h 5143659"/>
              <a:gd name="connsiteX7" fmla="*/ 2121223 w 2366010"/>
              <a:gd name="connsiteY7" fmla="*/ 19209 h 5143659"/>
              <a:gd name="connsiteX8" fmla="*/ 2366010 w 2366010"/>
              <a:gd name="connsiteY8" fmla="*/ 263996 h 5143659"/>
              <a:gd name="connsiteX9" fmla="*/ 2366010 w 2366010"/>
              <a:gd name="connsiteY9" fmla="*/ 4898872 h 5143659"/>
              <a:gd name="connsiteX10" fmla="*/ 2121223 w 2366010"/>
              <a:gd name="connsiteY10" fmla="*/ 5143659 h 5143659"/>
              <a:gd name="connsiteX11" fmla="*/ 244787 w 2366010"/>
              <a:gd name="connsiteY11" fmla="*/ 5143659 h 5143659"/>
              <a:gd name="connsiteX12" fmla="*/ 0 w 2366010"/>
              <a:gd name="connsiteY12" fmla="*/ 4898872 h 5143659"/>
              <a:gd name="connsiteX13" fmla="*/ 0 w 2366010"/>
              <a:gd name="connsiteY13" fmla="*/ 263996 h 5143659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364453 w 2366010"/>
              <a:gd name="connsiteY4" fmla="*/ 196014 h 5136311"/>
              <a:gd name="connsiteX5" fmla="*/ 1760693 w 2366010"/>
              <a:gd name="connsiteY5" fmla="*/ 188394 h 5136311"/>
              <a:gd name="connsiteX6" fmla="*/ 1864833 w 2366010"/>
              <a:gd name="connsiteY6" fmla="*/ 18214 h 5136311"/>
              <a:gd name="connsiteX7" fmla="*/ 2121223 w 2366010"/>
              <a:gd name="connsiteY7" fmla="*/ 11861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6069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60632 h 5140295"/>
              <a:gd name="connsiteX1" fmla="*/ 237167 w 2366010"/>
              <a:gd name="connsiteY1" fmla="*/ 13305 h 5140295"/>
              <a:gd name="connsiteX2" fmla="*/ 520700 w 2366010"/>
              <a:gd name="connsiteY2" fmla="*/ 12036 h 5140295"/>
              <a:gd name="connsiteX3" fmla="*/ 727710 w 2366010"/>
              <a:gd name="connsiteY3" fmla="*/ 198725 h 5140295"/>
              <a:gd name="connsiteX4" fmla="*/ 1364453 w 2366010"/>
              <a:gd name="connsiteY4" fmla="*/ 199998 h 5140295"/>
              <a:gd name="connsiteX5" fmla="*/ 1753073 w 2366010"/>
              <a:gd name="connsiteY5" fmla="*/ 192378 h 5140295"/>
              <a:gd name="connsiteX6" fmla="*/ 1857213 w 2366010"/>
              <a:gd name="connsiteY6" fmla="*/ 14578 h 5140295"/>
              <a:gd name="connsiteX7" fmla="*/ 2121223 w 2366010"/>
              <a:gd name="connsiteY7" fmla="*/ 15845 h 5140295"/>
              <a:gd name="connsiteX8" fmla="*/ 2366010 w 2366010"/>
              <a:gd name="connsiteY8" fmla="*/ 260632 h 5140295"/>
              <a:gd name="connsiteX9" fmla="*/ 2366010 w 2366010"/>
              <a:gd name="connsiteY9" fmla="*/ 4895508 h 5140295"/>
              <a:gd name="connsiteX10" fmla="*/ 2121223 w 2366010"/>
              <a:gd name="connsiteY10" fmla="*/ 5140295 h 5140295"/>
              <a:gd name="connsiteX11" fmla="*/ 244787 w 2366010"/>
              <a:gd name="connsiteY11" fmla="*/ 5140295 h 5140295"/>
              <a:gd name="connsiteX12" fmla="*/ 0 w 2366010"/>
              <a:gd name="connsiteY12" fmla="*/ 4895508 h 5140295"/>
              <a:gd name="connsiteX13" fmla="*/ 0 w 2366010"/>
              <a:gd name="connsiteY13" fmla="*/ 260632 h 5140295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364453 w 2366010"/>
              <a:gd name="connsiteY4" fmla="*/ 207009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8788 w 2366010"/>
              <a:gd name="connsiteY5" fmla="*/ 173797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32790 w 2366010"/>
              <a:gd name="connsiteY3" fmla="*/ 189664 h 5136311"/>
              <a:gd name="connsiteX4" fmla="*/ 1274918 w 2366010"/>
              <a:gd name="connsiteY4" fmla="*/ 194110 h 5136311"/>
              <a:gd name="connsiteX5" fmla="*/ 1758788 w 2366010"/>
              <a:gd name="connsiteY5" fmla="*/ 173797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66010" h="5136311">
                <a:moveTo>
                  <a:pt x="0" y="256648"/>
                </a:moveTo>
                <a:cubicBezTo>
                  <a:pt x="0" y="121456"/>
                  <a:pt x="101975" y="14401"/>
                  <a:pt x="237167" y="9321"/>
                </a:cubicBezTo>
                <a:cubicBezTo>
                  <a:pt x="333052" y="-1632"/>
                  <a:pt x="444023" y="-4013"/>
                  <a:pt x="520700" y="8052"/>
                </a:cubicBezTo>
                <a:cubicBezTo>
                  <a:pt x="570707" y="42977"/>
                  <a:pt x="486568" y="204269"/>
                  <a:pt x="732790" y="189664"/>
                </a:cubicBezTo>
                <a:cubicBezTo>
                  <a:pt x="889925" y="194321"/>
                  <a:pt x="1103918" y="196755"/>
                  <a:pt x="1274918" y="194110"/>
                </a:cubicBezTo>
                <a:cubicBezTo>
                  <a:pt x="1445918" y="191466"/>
                  <a:pt x="1661739" y="204383"/>
                  <a:pt x="1758788" y="173797"/>
                </a:cubicBezTo>
                <a:cubicBezTo>
                  <a:pt x="1855837" y="143211"/>
                  <a:pt x="1797125" y="37475"/>
                  <a:pt x="1857213" y="10594"/>
                </a:cubicBezTo>
                <a:cubicBezTo>
                  <a:pt x="1896981" y="-1049"/>
                  <a:pt x="2008907" y="688"/>
                  <a:pt x="2133923" y="4245"/>
                </a:cubicBezTo>
                <a:cubicBezTo>
                  <a:pt x="2258939" y="7802"/>
                  <a:pt x="2366010" y="121456"/>
                  <a:pt x="2366010" y="256648"/>
                </a:cubicBezTo>
                <a:lnTo>
                  <a:pt x="2366010" y="4891524"/>
                </a:lnTo>
                <a:cubicBezTo>
                  <a:pt x="2366010" y="5026716"/>
                  <a:pt x="2256415" y="5136311"/>
                  <a:pt x="2121223" y="5136311"/>
                </a:cubicBezTo>
                <a:lnTo>
                  <a:pt x="244787" y="5136311"/>
                </a:lnTo>
                <a:cubicBezTo>
                  <a:pt x="109595" y="5136311"/>
                  <a:pt x="0" y="5026716"/>
                  <a:pt x="0" y="4891524"/>
                </a:cubicBezTo>
                <a:lnTo>
                  <a:pt x="0" y="256648"/>
                </a:lnTo>
                <a:close/>
              </a:path>
            </a:pathLst>
          </a:custGeom>
          <a:solidFill>
            <a:schemeClr val="tx1"/>
          </a:solidFill>
        </p:spPr>
        <p:txBody>
          <a:bodyPr lIns="252000" tIns="612000" bIns="90000" anchor="t">
            <a:normAutofit/>
          </a:bodyPr>
          <a:lstStyle>
            <a:lvl1pPr marL="0" indent="0" algn="l">
              <a:buNone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2795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X Zo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908C951-434A-4DD1-AFA3-1AF87D70474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03086" y="1534810"/>
            <a:ext cx="3795555" cy="5334729"/>
          </a:xfrm>
          <a:custGeom>
            <a:avLst/>
            <a:gdLst>
              <a:gd name="connsiteX0" fmla="*/ 0 w 2366010"/>
              <a:gd name="connsiteY0" fmla="*/ 244787 h 5124450"/>
              <a:gd name="connsiteX1" fmla="*/ 244787 w 2366010"/>
              <a:gd name="connsiteY1" fmla="*/ 0 h 5124450"/>
              <a:gd name="connsiteX2" fmla="*/ 2121223 w 2366010"/>
              <a:gd name="connsiteY2" fmla="*/ 0 h 5124450"/>
              <a:gd name="connsiteX3" fmla="*/ 2366010 w 2366010"/>
              <a:gd name="connsiteY3" fmla="*/ 244787 h 5124450"/>
              <a:gd name="connsiteX4" fmla="*/ 2366010 w 2366010"/>
              <a:gd name="connsiteY4" fmla="*/ 4879663 h 5124450"/>
              <a:gd name="connsiteX5" fmla="*/ 2121223 w 2366010"/>
              <a:gd name="connsiteY5" fmla="*/ 5124450 h 5124450"/>
              <a:gd name="connsiteX6" fmla="*/ 244787 w 2366010"/>
              <a:gd name="connsiteY6" fmla="*/ 5124450 h 5124450"/>
              <a:gd name="connsiteX7" fmla="*/ 0 w 2366010"/>
              <a:gd name="connsiteY7" fmla="*/ 4879663 h 5124450"/>
              <a:gd name="connsiteX8" fmla="*/ 0 w 2366010"/>
              <a:gd name="connsiteY8" fmla="*/ 244787 h 5124450"/>
              <a:gd name="connsiteX0" fmla="*/ 0 w 2366010"/>
              <a:gd name="connsiteY0" fmla="*/ 244793 h 5124456"/>
              <a:gd name="connsiteX1" fmla="*/ 244787 w 2366010"/>
              <a:gd name="connsiteY1" fmla="*/ 6 h 5124456"/>
              <a:gd name="connsiteX2" fmla="*/ 659130 w 2366010"/>
              <a:gd name="connsiteY2" fmla="*/ 186696 h 5124456"/>
              <a:gd name="connsiteX3" fmla="*/ 2121223 w 2366010"/>
              <a:gd name="connsiteY3" fmla="*/ 6 h 5124456"/>
              <a:gd name="connsiteX4" fmla="*/ 2366010 w 2366010"/>
              <a:gd name="connsiteY4" fmla="*/ 244793 h 5124456"/>
              <a:gd name="connsiteX5" fmla="*/ 2366010 w 2366010"/>
              <a:gd name="connsiteY5" fmla="*/ 4879669 h 5124456"/>
              <a:gd name="connsiteX6" fmla="*/ 2121223 w 2366010"/>
              <a:gd name="connsiteY6" fmla="*/ 5124456 h 5124456"/>
              <a:gd name="connsiteX7" fmla="*/ 244787 w 2366010"/>
              <a:gd name="connsiteY7" fmla="*/ 5124456 h 5124456"/>
              <a:gd name="connsiteX8" fmla="*/ 0 w 2366010"/>
              <a:gd name="connsiteY8" fmla="*/ 4879669 h 5124456"/>
              <a:gd name="connsiteX9" fmla="*/ 0 w 2366010"/>
              <a:gd name="connsiteY9" fmla="*/ 244793 h 5124456"/>
              <a:gd name="connsiteX0" fmla="*/ 0 w 2366010"/>
              <a:gd name="connsiteY0" fmla="*/ 244794 h 5124457"/>
              <a:gd name="connsiteX1" fmla="*/ 244787 w 2366010"/>
              <a:gd name="connsiteY1" fmla="*/ 7 h 5124457"/>
              <a:gd name="connsiteX2" fmla="*/ 659130 w 2366010"/>
              <a:gd name="connsiteY2" fmla="*/ 186697 h 5124457"/>
              <a:gd name="connsiteX3" fmla="*/ 2121223 w 2366010"/>
              <a:gd name="connsiteY3" fmla="*/ 7 h 5124457"/>
              <a:gd name="connsiteX4" fmla="*/ 2366010 w 2366010"/>
              <a:gd name="connsiteY4" fmla="*/ 244794 h 5124457"/>
              <a:gd name="connsiteX5" fmla="*/ 2366010 w 2366010"/>
              <a:gd name="connsiteY5" fmla="*/ 4879670 h 5124457"/>
              <a:gd name="connsiteX6" fmla="*/ 2121223 w 2366010"/>
              <a:gd name="connsiteY6" fmla="*/ 5124457 h 5124457"/>
              <a:gd name="connsiteX7" fmla="*/ 244787 w 2366010"/>
              <a:gd name="connsiteY7" fmla="*/ 5124457 h 5124457"/>
              <a:gd name="connsiteX8" fmla="*/ 0 w 2366010"/>
              <a:gd name="connsiteY8" fmla="*/ 4879670 h 5124457"/>
              <a:gd name="connsiteX9" fmla="*/ 0 w 2366010"/>
              <a:gd name="connsiteY9" fmla="*/ 244794 h 5124457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6591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3683 h 5133346"/>
              <a:gd name="connsiteX1" fmla="*/ 244787 w 2366010"/>
              <a:gd name="connsiteY1" fmla="*/ 8896 h 5133346"/>
              <a:gd name="connsiteX2" fmla="*/ 502920 w 2366010"/>
              <a:gd name="connsiteY2" fmla="*/ 50807 h 5133346"/>
              <a:gd name="connsiteX3" fmla="*/ 735330 w 2366010"/>
              <a:gd name="connsiteY3" fmla="*/ 195586 h 5133346"/>
              <a:gd name="connsiteX4" fmla="*/ 2121223 w 2366010"/>
              <a:gd name="connsiteY4" fmla="*/ 8896 h 5133346"/>
              <a:gd name="connsiteX5" fmla="*/ 2366010 w 2366010"/>
              <a:gd name="connsiteY5" fmla="*/ 253683 h 5133346"/>
              <a:gd name="connsiteX6" fmla="*/ 2366010 w 2366010"/>
              <a:gd name="connsiteY6" fmla="*/ 4888559 h 5133346"/>
              <a:gd name="connsiteX7" fmla="*/ 2121223 w 2366010"/>
              <a:gd name="connsiteY7" fmla="*/ 5133346 h 5133346"/>
              <a:gd name="connsiteX8" fmla="*/ 244787 w 2366010"/>
              <a:gd name="connsiteY8" fmla="*/ 5133346 h 5133346"/>
              <a:gd name="connsiteX9" fmla="*/ 0 w 2366010"/>
              <a:gd name="connsiteY9" fmla="*/ 4888559 h 5133346"/>
              <a:gd name="connsiteX10" fmla="*/ 0 w 2366010"/>
              <a:gd name="connsiteY10" fmla="*/ 253683 h 5133346"/>
              <a:gd name="connsiteX0" fmla="*/ 0 w 2366010"/>
              <a:gd name="connsiteY0" fmla="*/ 259704 h 5139367"/>
              <a:gd name="connsiteX1" fmla="*/ 244787 w 2366010"/>
              <a:gd name="connsiteY1" fmla="*/ 14917 h 5139367"/>
              <a:gd name="connsiteX2" fmla="*/ 499110 w 2366010"/>
              <a:gd name="connsiteY2" fmla="*/ 30158 h 5139367"/>
              <a:gd name="connsiteX3" fmla="*/ 735330 w 2366010"/>
              <a:gd name="connsiteY3" fmla="*/ 201607 h 5139367"/>
              <a:gd name="connsiteX4" fmla="*/ 2121223 w 2366010"/>
              <a:gd name="connsiteY4" fmla="*/ 14917 h 5139367"/>
              <a:gd name="connsiteX5" fmla="*/ 2366010 w 2366010"/>
              <a:gd name="connsiteY5" fmla="*/ 259704 h 5139367"/>
              <a:gd name="connsiteX6" fmla="*/ 2366010 w 2366010"/>
              <a:gd name="connsiteY6" fmla="*/ 4894580 h 5139367"/>
              <a:gd name="connsiteX7" fmla="*/ 2121223 w 2366010"/>
              <a:gd name="connsiteY7" fmla="*/ 5139367 h 5139367"/>
              <a:gd name="connsiteX8" fmla="*/ 244787 w 2366010"/>
              <a:gd name="connsiteY8" fmla="*/ 5139367 h 5139367"/>
              <a:gd name="connsiteX9" fmla="*/ 0 w 2366010"/>
              <a:gd name="connsiteY9" fmla="*/ 4894580 h 5139367"/>
              <a:gd name="connsiteX10" fmla="*/ 0 w 2366010"/>
              <a:gd name="connsiteY10" fmla="*/ 259704 h 513936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5330 w 2366010"/>
              <a:gd name="connsiteY3" fmla="*/ 19723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5334 h 5134997"/>
              <a:gd name="connsiteX1" fmla="*/ 244787 w 2366010"/>
              <a:gd name="connsiteY1" fmla="*/ 10547 h 5134997"/>
              <a:gd name="connsiteX2" fmla="*/ 499110 w 2366010"/>
              <a:gd name="connsiteY2" fmla="*/ 25788 h 5134997"/>
              <a:gd name="connsiteX3" fmla="*/ 731520 w 2366010"/>
              <a:gd name="connsiteY3" fmla="*/ 193427 h 5134997"/>
              <a:gd name="connsiteX4" fmla="*/ 2121223 w 2366010"/>
              <a:gd name="connsiteY4" fmla="*/ 10547 h 5134997"/>
              <a:gd name="connsiteX5" fmla="*/ 2366010 w 2366010"/>
              <a:gd name="connsiteY5" fmla="*/ 255334 h 5134997"/>
              <a:gd name="connsiteX6" fmla="*/ 2366010 w 2366010"/>
              <a:gd name="connsiteY6" fmla="*/ 4890210 h 5134997"/>
              <a:gd name="connsiteX7" fmla="*/ 2121223 w 2366010"/>
              <a:gd name="connsiteY7" fmla="*/ 5134997 h 5134997"/>
              <a:gd name="connsiteX8" fmla="*/ 244787 w 2366010"/>
              <a:gd name="connsiteY8" fmla="*/ 5134997 h 5134997"/>
              <a:gd name="connsiteX9" fmla="*/ 0 w 2366010"/>
              <a:gd name="connsiteY9" fmla="*/ 4890210 h 5134997"/>
              <a:gd name="connsiteX10" fmla="*/ 0 w 2366010"/>
              <a:gd name="connsiteY10" fmla="*/ 255334 h 5134997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152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8273 h 5137936"/>
              <a:gd name="connsiteX1" fmla="*/ 244787 w 2366010"/>
              <a:gd name="connsiteY1" fmla="*/ 13486 h 5137936"/>
              <a:gd name="connsiteX2" fmla="*/ 510540 w 2366010"/>
              <a:gd name="connsiteY2" fmla="*/ 17297 h 5137936"/>
              <a:gd name="connsiteX3" fmla="*/ 739140 w 2366010"/>
              <a:gd name="connsiteY3" fmla="*/ 196366 h 5137936"/>
              <a:gd name="connsiteX4" fmla="*/ 2121223 w 2366010"/>
              <a:gd name="connsiteY4" fmla="*/ 13486 h 5137936"/>
              <a:gd name="connsiteX5" fmla="*/ 2366010 w 2366010"/>
              <a:gd name="connsiteY5" fmla="*/ 258273 h 5137936"/>
              <a:gd name="connsiteX6" fmla="*/ 2366010 w 2366010"/>
              <a:gd name="connsiteY6" fmla="*/ 4893149 h 5137936"/>
              <a:gd name="connsiteX7" fmla="*/ 2121223 w 2366010"/>
              <a:gd name="connsiteY7" fmla="*/ 5137936 h 5137936"/>
              <a:gd name="connsiteX8" fmla="*/ 244787 w 2366010"/>
              <a:gd name="connsiteY8" fmla="*/ 5137936 h 5137936"/>
              <a:gd name="connsiteX9" fmla="*/ 0 w 2366010"/>
              <a:gd name="connsiteY9" fmla="*/ 4893149 h 5137936"/>
              <a:gd name="connsiteX10" fmla="*/ 0 w 2366010"/>
              <a:gd name="connsiteY10" fmla="*/ 258273 h 5137936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3914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1685 h 5131348"/>
              <a:gd name="connsiteX1" fmla="*/ 244787 w 2366010"/>
              <a:gd name="connsiteY1" fmla="*/ 6898 h 5131348"/>
              <a:gd name="connsiteX2" fmla="*/ 510540 w 2366010"/>
              <a:gd name="connsiteY2" fmla="*/ 10709 h 5131348"/>
              <a:gd name="connsiteX3" fmla="*/ 727710 w 2366010"/>
              <a:gd name="connsiteY3" fmla="*/ 189778 h 5131348"/>
              <a:gd name="connsiteX4" fmla="*/ 2121223 w 2366010"/>
              <a:gd name="connsiteY4" fmla="*/ 6898 h 5131348"/>
              <a:gd name="connsiteX5" fmla="*/ 2366010 w 2366010"/>
              <a:gd name="connsiteY5" fmla="*/ 251685 h 5131348"/>
              <a:gd name="connsiteX6" fmla="*/ 2366010 w 2366010"/>
              <a:gd name="connsiteY6" fmla="*/ 4886561 h 5131348"/>
              <a:gd name="connsiteX7" fmla="*/ 2121223 w 2366010"/>
              <a:gd name="connsiteY7" fmla="*/ 5131348 h 5131348"/>
              <a:gd name="connsiteX8" fmla="*/ 244787 w 2366010"/>
              <a:gd name="connsiteY8" fmla="*/ 5131348 h 5131348"/>
              <a:gd name="connsiteX9" fmla="*/ 0 w 2366010"/>
              <a:gd name="connsiteY9" fmla="*/ 4886561 h 5131348"/>
              <a:gd name="connsiteX10" fmla="*/ 0 w 2366010"/>
              <a:gd name="connsiteY10" fmla="*/ 251685 h 5131348"/>
              <a:gd name="connsiteX0" fmla="*/ 0 w 2366010"/>
              <a:gd name="connsiteY0" fmla="*/ 255624 h 5135287"/>
              <a:gd name="connsiteX1" fmla="*/ 244787 w 2366010"/>
              <a:gd name="connsiteY1" fmla="*/ 10837 h 5135287"/>
              <a:gd name="connsiteX2" fmla="*/ 520700 w 2366010"/>
              <a:gd name="connsiteY2" fmla="*/ 7028 h 5135287"/>
              <a:gd name="connsiteX3" fmla="*/ 727710 w 2366010"/>
              <a:gd name="connsiteY3" fmla="*/ 193717 h 5135287"/>
              <a:gd name="connsiteX4" fmla="*/ 2121223 w 2366010"/>
              <a:gd name="connsiteY4" fmla="*/ 10837 h 5135287"/>
              <a:gd name="connsiteX5" fmla="*/ 2366010 w 2366010"/>
              <a:gd name="connsiteY5" fmla="*/ 255624 h 5135287"/>
              <a:gd name="connsiteX6" fmla="*/ 2366010 w 2366010"/>
              <a:gd name="connsiteY6" fmla="*/ 4890500 h 5135287"/>
              <a:gd name="connsiteX7" fmla="*/ 2121223 w 2366010"/>
              <a:gd name="connsiteY7" fmla="*/ 5135287 h 5135287"/>
              <a:gd name="connsiteX8" fmla="*/ 244787 w 2366010"/>
              <a:gd name="connsiteY8" fmla="*/ 5135287 h 5135287"/>
              <a:gd name="connsiteX9" fmla="*/ 0 w 2366010"/>
              <a:gd name="connsiteY9" fmla="*/ 4890500 h 5135287"/>
              <a:gd name="connsiteX10" fmla="*/ 0 w 2366010"/>
              <a:gd name="connsiteY10" fmla="*/ 255624 h 5135287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2121223 w 2366010"/>
              <a:gd name="connsiteY4" fmla="*/ 11860 h 5136310"/>
              <a:gd name="connsiteX5" fmla="*/ 2366010 w 2366010"/>
              <a:gd name="connsiteY5" fmla="*/ 256647 h 5136310"/>
              <a:gd name="connsiteX6" fmla="*/ 2366010 w 2366010"/>
              <a:gd name="connsiteY6" fmla="*/ 4891523 h 5136310"/>
              <a:gd name="connsiteX7" fmla="*/ 2121223 w 2366010"/>
              <a:gd name="connsiteY7" fmla="*/ 5136310 h 5136310"/>
              <a:gd name="connsiteX8" fmla="*/ 244787 w 2366010"/>
              <a:gd name="connsiteY8" fmla="*/ 5136310 h 5136310"/>
              <a:gd name="connsiteX9" fmla="*/ 0 w 2366010"/>
              <a:gd name="connsiteY9" fmla="*/ 4891523 h 5136310"/>
              <a:gd name="connsiteX10" fmla="*/ 0 w 2366010"/>
              <a:gd name="connsiteY10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2381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2121223 w 2366010"/>
              <a:gd name="connsiteY5" fmla="*/ 11860 h 5136310"/>
              <a:gd name="connsiteX6" fmla="*/ 2366010 w 2366010"/>
              <a:gd name="connsiteY6" fmla="*/ 256647 h 5136310"/>
              <a:gd name="connsiteX7" fmla="*/ 2366010 w 2366010"/>
              <a:gd name="connsiteY7" fmla="*/ 4891523 h 5136310"/>
              <a:gd name="connsiteX8" fmla="*/ 2121223 w 2366010"/>
              <a:gd name="connsiteY8" fmla="*/ 5136310 h 5136310"/>
              <a:gd name="connsiteX9" fmla="*/ 244787 w 2366010"/>
              <a:gd name="connsiteY9" fmla="*/ 5136310 h 5136310"/>
              <a:gd name="connsiteX10" fmla="*/ 0 w 2366010"/>
              <a:gd name="connsiteY10" fmla="*/ 4891523 h 5136310"/>
              <a:gd name="connsiteX11" fmla="*/ 0 w 2366010"/>
              <a:gd name="connsiteY11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58153 w 2366010"/>
              <a:gd name="connsiteY5" fmla="*/ 1375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5773 w 2366010"/>
              <a:gd name="connsiteY5" fmla="*/ 17823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73393 w 2366010"/>
              <a:gd name="connsiteY5" fmla="*/ 21125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6647 h 5136310"/>
              <a:gd name="connsiteX1" fmla="*/ 237167 w 2366010"/>
              <a:gd name="connsiteY1" fmla="*/ 9320 h 5136310"/>
              <a:gd name="connsiteX2" fmla="*/ 520700 w 2366010"/>
              <a:gd name="connsiteY2" fmla="*/ 8051 h 5136310"/>
              <a:gd name="connsiteX3" fmla="*/ 727710 w 2366010"/>
              <a:gd name="connsiteY3" fmla="*/ 194740 h 5136310"/>
              <a:gd name="connsiteX4" fmla="*/ 1364453 w 2366010"/>
              <a:gd name="connsiteY4" fmla="*/ 196013 h 5136310"/>
              <a:gd name="connsiteX5" fmla="*/ 1760693 w 2366010"/>
              <a:gd name="connsiteY5" fmla="*/ 188393 h 5136310"/>
              <a:gd name="connsiteX6" fmla="*/ 2121223 w 2366010"/>
              <a:gd name="connsiteY6" fmla="*/ 11860 h 5136310"/>
              <a:gd name="connsiteX7" fmla="*/ 2366010 w 2366010"/>
              <a:gd name="connsiteY7" fmla="*/ 256647 h 5136310"/>
              <a:gd name="connsiteX8" fmla="*/ 2366010 w 2366010"/>
              <a:gd name="connsiteY8" fmla="*/ 4891523 h 5136310"/>
              <a:gd name="connsiteX9" fmla="*/ 2121223 w 2366010"/>
              <a:gd name="connsiteY9" fmla="*/ 5136310 h 5136310"/>
              <a:gd name="connsiteX10" fmla="*/ 244787 w 2366010"/>
              <a:gd name="connsiteY10" fmla="*/ 5136310 h 5136310"/>
              <a:gd name="connsiteX11" fmla="*/ 0 w 2366010"/>
              <a:gd name="connsiteY11" fmla="*/ 4891523 h 5136310"/>
              <a:gd name="connsiteX12" fmla="*/ 0 w 2366010"/>
              <a:gd name="connsiteY12" fmla="*/ 256647 h 5136310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58231 h 5137894"/>
              <a:gd name="connsiteX1" fmla="*/ 237167 w 2366010"/>
              <a:gd name="connsiteY1" fmla="*/ 10904 h 5137894"/>
              <a:gd name="connsiteX2" fmla="*/ 520700 w 2366010"/>
              <a:gd name="connsiteY2" fmla="*/ 9635 h 5137894"/>
              <a:gd name="connsiteX3" fmla="*/ 727710 w 2366010"/>
              <a:gd name="connsiteY3" fmla="*/ 196324 h 5137894"/>
              <a:gd name="connsiteX4" fmla="*/ 1364453 w 2366010"/>
              <a:gd name="connsiteY4" fmla="*/ 197597 h 5137894"/>
              <a:gd name="connsiteX5" fmla="*/ 1760693 w 2366010"/>
              <a:gd name="connsiteY5" fmla="*/ 189977 h 5137894"/>
              <a:gd name="connsiteX6" fmla="*/ 1877533 w 2366010"/>
              <a:gd name="connsiteY6" fmla="*/ 37577 h 5137894"/>
              <a:gd name="connsiteX7" fmla="*/ 2121223 w 2366010"/>
              <a:gd name="connsiteY7" fmla="*/ 13444 h 5137894"/>
              <a:gd name="connsiteX8" fmla="*/ 2366010 w 2366010"/>
              <a:gd name="connsiteY8" fmla="*/ 258231 h 5137894"/>
              <a:gd name="connsiteX9" fmla="*/ 2366010 w 2366010"/>
              <a:gd name="connsiteY9" fmla="*/ 4893107 h 5137894"/>
              <a:gd name="connsiteX10" fmla="*/ 2121223 w 2366010"/>
              <a:gd name="connsiteY10" fmla="*/ 5137894 h 5137894"/>
              <a:gd name="connsiteX11" fmla="*/ 244787 w 2366010"/>
              <a:gd name="connsiteY11" fmla="*/ 5137894 h 5137894"/>
              <a:gd name="connsiteX12" fmla="*/ 0 w 2366010"/>
              <a:gd name="connsiteY12" fmla="*/ 4893107 h 5137894"/>
              <a:gd name="connsiteX13" fmla="*/ 0 w 2366010"/>
              <a:gd name="connsiteY13" fmla="*/ 258231 h 5137894"/>
              <a:gd name="connsiteX0" fmla="*/ 0 w 2366010"/>
              <a:gd name="connsiteY0" fmla="*/ 263996 h 5143659"/>
              <a:gd name="connsiteX1" fmla="*/ 237167 w 2366010"/>
              <a:gd name="connsiteY1" fmla="*/ 16669 h 5143659"/>
              <a:gd name="connsiteX2" fmla="*/ 520700 w 2366010"/>
              <a:gd name="connsiteY2" fmla="*/ 15400 h 5143659"/>
              <a:gd name="connsiteX3" fmla="*/ 727710 w 2366010"/>
              <a:gd name="connsiteY3" fmla="*/ 202089 h 5143659"/>
              <a:gd name="connsiteX4" fmla="*/ 1364453 w 2366010"/>
              <a:gd name="connsiteY4" fmla="*/ 203362 h 5143659"/>
              <a:gd name="connsiteX5" fmla="*/ 1760693 w 2366010"/>
              <a:gd name="connsiteY5" fmla="*/ 195742 h 5143659"/>
              <a:gd name="connsiteX6" fmla="*/ 1864833 w 2366010"/>
              <a:gd name="connsiteY6" fmla="*/ 25562 h 5143659"/>
              <a:gd name="connsiteX7" fmla="*/ 2121223 w 2366010"/>
              <a:gd name="connsiteY7" fmla="*/ 19209 h 5143659"/>
              <a:gd name="connsiteX8" fmla="*/ 2366010 w 2366010"/>
              <a:gd name="connsiteY8" fmla="*/ 263996 h 5143659"/>
              <a:gd name="connsiteX9" fmla="*/ 2366010 w 2366010"/>
              <a:gd name="connsiteY9" fmla="*/ 4898872 h 5143659"/>
              <a:gd name="connsiteX10" fmla="*/ 2121223 w 2366010"/>
              <a:gd name="connsiteY10" fmla="*/ 5143659 h 5143659"/>
              <a:gd name="connsiteX11" fmla="*/ 244787 w 2366010"/>
              <a:gd name="connsiteY11" fmla="*/ 5143659 h 5143659"/>
              <a:gd name="connsiteX12" fmla="*/ 0 w 2366010"/>
              <a:gd name="connsiteY12" fmla="*/ 4898872 h 5143659"/>
              <a:gd name="connsiteX13" fmla="*/ 0 w 2366010"/>
              <a:gd name="connsiteY13" fmla="*/ 263996 h 5143659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364453 w 2366010"/>
              <a:gd name="connsiteY4" fmla="*/ 196014 h 5136311"/>
              <a:gd name="connsiteX5" fmla="*/ 1760693 w 2366010"/>
              <a:gd name="connsiteY5" fmla="*/ 188394 h 5136311"/>
              <a:gd name="connsiteX6" fmla="*/ 1864833 w 2366010"/>
              <a:gd name="connsiteY6" fmla="*/ 18214 h 5136311"/>
              <a:gd name="connsiteX7" fmla="*/ 2121223 w 2366010"/>
              <a:gd name="connsiteY7" fmla="*/ 11861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6069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58309 h 5137972"/>
              <a:gd name="connsiteX1" fmla="*/ 237167 w 2366010"/>
              <a:gd name="connsiteY1" fmla="*/ 10982 h 5137972"/>
              <a:gd name="connsiteX2" fmla="*/ 520700 w 2366010"/>
              <a:gd name="connsiteY2" fmla="*/ 9713 h 5137972"/>
              <a:gd name="connsiteX3" fmla="*/ 727710 w 2366010"/>
              <a:gd name="connsiteY3" fmla="*/ 196402 h 5137972"/>
              <a:gd name="connsiteX4" fmla="*/ 1364453 w 2366010"/>
              <a:gd name="connsiteY4" fmla="*/ 197675 h 5137972"/>
              <a:gd name="connsiteX5" fmla="*/ 1753073 w 2366010"/>
              <a:gd name="connsiteY5" fmla="*/ 190055 h 5137972"/>
              <a:gd name="connsiteX6" fmla="*/ 1864833 w 2366010"/>
              <a:gd name="connsiteY6" fmla="*/ 19875 h 5137972"/>
              <a:gd name="connsiteX7" fmla="*/ 2121223 w 2366010"/>
              <a:gd name="connsiteY7" fmla="*/ 13522 h 5137972"/>
              <a:gd name="connsiteX8" fmla="*/ 2366010 w 2366010"/>
              <a:gd name="connsiteY8" fmla="*/ 258309 h 5137972"/>
              <a:gd name="connsiteX9" fmla="*/ 2366010 w 2366010"/>
              <a:gd name="connsiteY9" fmla="*/ 4893185 h 5137972"/>
              <a:gd name="connsiteX10" fmla="*/ 2121223 w 2366010"/>
              <a:gd name="connsiteY10" fmla="*/ 5137972 h 5137972"/>
              <a:gd name="connsiteX11" fmla="*/ 244787 w 2366010"/>
              <a:gd name="connsiteY11" fmla="*/ 5137972 h 5137972"/>
              <a:gd name="connsiteX12" fmla="*/ 0 w 2366010"/>
              <a:gd name="connsiteY12" fmla="*/ 4893185 h 5137972"/>
              <a:gd name="connsiteX13" fmla="*/ 0 w 2366010"/>
              <a:gd name="connsiteY13" fmla="*/ 258309 h 5137972"/>
              <a:gd name="connsiteX0" fmla="*/ 0 w 2366010"/>
              <a:gd name="connsiteY0" fmla="*/ 260632 h 5140295"/>
              <a:gd name="connsiteX1" fmla="*/ 237167 w 2366010"/>
              <a:gd name="connsiteY1" fmla="*/ 13305 h 5140295"/>
              <a:gd name="connsiteX2" fmla="*/ 520700 w 2366010"/>
              <a:gd name="connsiteY2" fmla="*/ 12036 h 5140295"/>
              <a:gd name="connsiteX3" fmla="*/ 727710 w 2366010"/>
              <a:gd name="connsiteY3" fmla="*/ 198725 h 5140295"/>
              <a:gd name="connsiteX4" fmla="*/ 1364453 w 2366010"/>
              <a:gd name="connsiteY4" fmla="*/ 199998 h 5140295"/>
              <a:gd name="connsiteX5" fmla="*/ 1753073 w 2366010"/>
              <a:gd name="connsiteY5" fmla="*/ 192378 h 5140295"/>
              <a:gd name="connsiteX6" fmla="*/ 1857213 w 2366010"/>
              <a:gd name="connsiteY6" fmla="*/ 14578 h 5140295"/>
              <a:gd name="connsiteX7" fmla="*/ 2121223 w 2366010"/>
              <a:gd name="connsiteY7" fmla="*/ 15845 h 5140295"/>
              <a:gd name="connsiteX8" fmla="*/ 2366010 w 2366010"/>
              <a:gd name="connsiteY8" fmla="*/ 260632 h 5140295"/>
              <a:gd name="connsiteX9" fmla="*/ 2366010 w 2366010"/>
              <a:gd name="connsiteY9" fmla="*/ 4895508 h 5140295"/>
              <a:gd name="connsiteX10" fmla="*/ 2121223 w 2366010"/>
              <a:gd name="connsiteY10" fmla="*/ 5140295 h 5140295"/>
              <a:gd name="connsiteX11" fmla="*/ 244787 w 2366010"/>
              <a:gd name="connsiteY11" fmla="*/ 5140295 h 5140295"/>
              <a:gd name="connsiteX12" fmla="*/ 0 w 2366010"/>
              <a:gd name="connsiteY12" fmla="*/ 4895508 h 5140295"/>
              <a:gd name="connsiteX13" fmla="*/ 0 w 2366010"/>
              <a:gd name="connsiteY13" fmla="*/ 260632 h 5140295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59044 h 5138707"/>
              <a:gd name="connsiteX1" fmla="*/ 237167 w 2366010"/>
              <a:gd name="connsiteY1" fmla="*/ 11717 h 5138707"/>
              <a:gd name="connsiteX2" fmla="*/ 520700 w 2366010"/>
              <a:gd name="connsiteY2" fmla="*/ 10448 h 5138707"/>
              <a:gd name="connsiteX3" fmla="*/ 727710 w 2366010"/>
              <a:gd name="connsiteY3" fmla="*/ 197137 h 5138707"/>
              <a:gd name="connsiteX4" fmla="*/ 1364453 w 2366010"/>
              <a:gd name="connsiteY4" fmla="*/ 198410 h 5138707"/>
              <a:gd name="connsiteX5" fmla="*/ 1753073 w 2366010"/>
              <a:gd name="connsiteY5" fmla="*/ 190790 h 5138707"/>
              <a:gd name="connsiteX6" fmla="*/ 1857213 w 2366010"/>
              <a:gd name="connsiteY6" fmla="*/ 12990 h 5138707"/>
              <a:gd name="connsiteX7" fmla="*/ 2121223 w 2366010"/>
              <a:gd name="connsiteY7" fmla="*/ 14257 h 5138707"/>
              <a:gd name="connsiteX8" fmla="*/ 2366010 w 2366010"/>
              <a:gd name="connsiteY8" fmla="*/ 259044 h 5138707"/>
              <a:gd name="connsiteX9" fmla="*/ 2366010 w 2366010"/>
              <a:gd name="connsiteY9" fmla="*/ 4893920 h 5138707"/>
              <a:gd name="connsiteX10" fmla="*/ 2121223 w 2366010"/>
              <a:gd name="connsiteY10" fmla="*/ 5138707 h 5138707"/>
              <a:gd name="connsiteX11" fmla="*/ 244787 w 2366010"/>
              <a:gd name="connsiteY11" fmla="*/ 5138707 h 5138707"/>
              <a:gd name="connsiteX12" fmla="*/ 0 w 2366010"/>
              <a:gd name="connsiteY12" fmla="*/ 4893920 h 5138707"/>
              <a:gd name="connsiteX13" fmla="*/ 0 w 2366010"/>
              <a:gd name="connsiteY13" fmla="*/ 259044 h 5138707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3073 w 2366010"/>
              <a:gd name="connsiteY5" fmla="*/ 193915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2169 h 5141832"/>
              <a:gd name="connsiteX1" fmla="*/ 237167 w 2366010"/>
              <a:gd name="connsiteY1" fmla="*/ 14842 h 5141832"/>
              <a:gd name="connsiteX2" fmla="*/ 520700 w 2366010"/>
              <a:gd name="connsiteY2" fmla="*/ 13573 h 5141832"/>
              <a:gd name="connsiteX3" fmla="*/ 727710 w 2366010"/>
              <a:gd name="connsiteY3" fmla="*/ 200262 h 5141832"/>
              <a:gd name="connsiteX4" fmla="*/ 1364453 w 2366010"/>
              <a:gd name="connsiteY4" fmla="*/ 201535 h 5141832"/>
              <a:gd name="connsiteX5" fmla="*/ 1755613 w 2366010"/>
              <a:gd name="connsiteY5" fmla="*/ 186299 h 5141832"/>
              <a:gd name="connsiteX6" fmla="*/ 1857213 w 2366010"/>
              <a:gd name="connsiteY6" fmla="*/ 16115 h 5141832"/>
              <a:gd name="connsiteX7" fmla="*/ 2121223 w 2366010"/>
              <a:gd name="connsiteY7" fmla="*/ 17382 h 5141832"/>
              <a:gd name="connsiteX8" fmla="*/ 2366010 w 2366010"/>
              <a:gd name="connsiteY8" fmla="*/ 262169 h 5141832"/>
              <a:gd name="connsiteX9" fmla="*/ 2366010 w 2366010"/>
              <a:gd name="connsiteY9" fmla="*/ 4897045 h 5141832"/>
              <a:gd name="connsiteX10" fmla="*/ 2121223 w 2366010"/>
              <a:gd name="connsiteY10" fmla="*/ 5141832 h 5141832"/>
              <a:gd name="connsiteX11" fmla="*/ 244787 w 2366010"/>
              <a:gd name="connsiteY11" fmla="*/ 5141832 h 5141832"/>
              <a:gd name="connsiteX12" fmla="*/ 0 w 2366010"/>
              <a:gd name="connsiteY12" fmla="*/ 4897045 h 5141832"/>
              <a:gd name="connsiteX13" fmla="*/ 0 w 2366010"/>
              <a:gd name="connsiteY13" fmla="*/ 262169 h 5141832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1383 h 5141046"/>
              <a:gd name="connsiteX1" fmla="*/ 237167 w 2366010"/>
              <a:gd name="connsiteY1" fmla="*/ 14056 h 5141046"/>
              <a:gd name="connsiteX2" fmla="*/ 520700 w 2366010"/>
              <a:gd name="connsiteY2" fmla="*/ 12787 h 5141046"/>
              <a:gd name="connsiteX3" fmla="*/ 727710 w 2366010"/>
              <a:gd name="connsiteY3" fmla="*/ 199476 h 5141046"/>
              <a:gd name="connsiteX4" fmla="*/ 1364453 w 2366010"/>
              <a:gd name="connsiteY4" fmla="*/ 200749 h 5141046"/>
              <a:gd name="connsiteX5" fmla="*/ 1755613 w 2366010"/>
              <a:gd name="connsiteY5" fmla="*/ 185513 h 5141046"/>
              <a:gd name="connsiteX6" fmla="*/ 1857213 w 2366010"/>
              <a:gd name="connsiteY6" fmla="*/ 15329 h 5141046"/>
              <a:gd name="connsiteX7" fmla="*/ 2121223 w 2366010"/>
              <a:gd name="connsiteY7" fmla="*/ 16596 h 5141046"/>
              <a:gd name="connsiteX8" fmla="*/ 2366010 w 2366010"/>
              <a:gd name="connsiteY8" fmla="*/ 261383 h 5141046"/>
              <a:gd name="connsiteX9" fmla="*/ 2366010 w 2366010"/>
              <a:gd name="connsiteY9" fmla="*/ 4896259 h 5141046"/>
              <a:gd name="connsiteX10" fmla="*/ 2121223 w 2366010"/>
              <a:gd name="connsiteY10" fmla="*/ 5141046 h 5141046"/>
              <a:gd name="connsiteX11" fmla="*/ 244787 w 2366010"/>
              <a:gd name="connsiteY11" fmla="*/ 5141046 h 5141046"/>
              <a:gd name="connsiteX12" fmla="*/ 0 w 2366010"/>
              <a:gd name="connsiteY12" fmla="*/ 4896259 h 5141046"/>
              <a:gd name="connsiteX13" fmla="*/ 0 w 2366010"/>
              <a:gd name="connsiteY13" fmla="*/ 261383 h 5141046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6517 h 5146180"/>
              <a:gd name="connsiteX1" fmla="*/ 237167 w 2366010"/>
              <a:gd name="connsiteY1" fmla="*/ 19190 h 5146180"/>
              <a:gd name="connsiteX2" fmla="*/ 520700 w 2366010"/>
              <a:gd name="connsiteY2" fmla="*/ 17921 h 5146180"/>
              <a:gd name="connsiteX3" fmla="*/ 727710 w 2366010"/>
              <a:gd name="connsiteY3" fmla="*/ 204610 h 5146180"/>
              <a:gd name="connsiteX4" fmla="*/ 1364453 w 2366010"/>
              <a:gd name="connsiteY4" fmla="*/ 205883 h 5146180"/>
              <a:gd name="connsiteX5" fmla="*/ 1755613 w 2366010"/>
              <a:gd name="connsiteY5" fmla="*/ 190647 h 5146180"/>
              <a:gd name="connsiteX6" fmla="*/ 1857213 w 2366010"/>
              <a:gd name="connsiteY6" fmla="*/ 20463 h 5146180"/>
              <a:gd name="connsiteX7" fmla="*/ 2133923 w 2366010"/>
              <a:gd name="connsiteY7" fmla="*/ 14114 h 5146180"/>
              <a:gd name="connsiteX8" fmla="*/ 2366010 w 2366010"/>
              <a:gd name="connsiteY8" fmla="*/ 266517 h 5146180"/>
              <a:gd name="connsiteX9" fmla="*/ 2366010 w 2366010"/>
              <a:gd name="connsiteY9" fmla="*/ 4901393 h 5146180"/>
              <a:gd name="connsiteX10" fmla="*/ 2121223 w 2366010"/>
              <a:gd name="connsiteY10" fmla="*/ 5146180 h 5146180"/>
              <a:gd name="connsiteX11" fmla="*/ 244787 w 2366010"/>
              <a:gd name="connsiteY11" fmla="*/ 5146180 h 5146180"/>
              <a:gd name="connsiteX12" fmla="*/ 0 w 2366010"/>
              <a:gd name="connsiteY12" fmla="*/ 4901393 h 5146180"/>
              <a:gd name="connsiteX13" fmla="*/ 0 w 2366010"/>
              <a:gd name="connsiteY13" fmla="*/ 266517 h 5146180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364453 w 2366010"/>
              <a:gd name="connsiteY4" fmla="*/ 207009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5613 w 2366010"/>
              <a:gd name="connsiteY5" fmla="*/ 191773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67643 h 5147306"/>
              <a:gd name="connsiteX1" fmla="*/ 237167 w 2366010"/>
              <a:gd name="connsiteY1" fmla="*/ 20316 h 5147306"/>
              <a:gd name="connsiteX2" fmla="*/ 520700 w 2366010"/>
              <a:gd name="connsiteY2" fmla="*/ 19047 h 5147306"/>
              <a:gd name="connsiteX3" fmla="*/ 727710 w 2366010"/>
              <a:gd name="connsiteY3" fmla="*/ 205736 h 5147306"/>
              <a:gd name="connsiteX4" fmla="*/ 1274918 w 2366010"/>
              <a:gd name="connsiteY4" fmla="*/ 205105 h 5147306"/>
              <a:gd name="connsiteX5" fmla="*/ 1753708 w 2366010"/>
              <a:gd name="connsiteY5" fmla="*/ 189869 h 5147306"/>
              <a:gd name="connsiteX6" fmla="*/ 1857213 w 2366010"/>
              <a:gd name="connsiteY6" fmla="*/ 21589 h 5147306"/>
              <a:gd name="connsiteX7" fmla="*/ 2133923 w 2366010"/>
              <a:gd name="connsiteY7" fmla="*/ 15240 h 5147306"/>
              <a:gd name="connsiteX8" fmla="*/ 2366010 w 2366010"/>
              <a:gd name="connsiteY8" fmla="*/ 267643 h 5147306"/>
              <a:gd name="connsiteX9" fmla="*/ 2366010 w 2366010"/>
              <a:gd name="connsiteY9" fmla="*/ 4902519 h 5147306"/>
              <a:gd name="connsiteX10" fmla="*/ 2121223 w 2366010"/>
              <a:gd name="connsiteY10" fmla="*/ 5147306 h 5147306"/>
              <a:gd name="connsiteX11" fmla="*/ 244787 w 2366010"/>
              <a:gd name="connsiteY11" fmla="*/ 5147306 h 5147306"/>
              <a:gd name="connsiteX12" fmla="*/ 0 w 2366010"/>
              <a:gd name="connsiteY12" fmla="*/ 4902519 h 5147306"/>
              <a:gd name="connsiteX13" fmla="*/ 0 w 2366010"/>
              <a:gd name="connsiteY13" fmla="*/ 267643 h 5147306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3708 w 2366010"/>
              <a:gd name="connsiteY5" fmla="*/ 178874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27710 w 2366010"/>
              <a:gd name="connsiteY3" fmla="*/ 194741 h 5136311"/>
              <a:gd name="connsiteX4" fmla="*/ 1274918 w 2366010"/>
              <a:gd name="connsiteY4" fmla="*/ 194110 h 5136311"/>
              <a:gd name="connsiteX5" fmla="*/ 1758788 w 2366010"/>
              <a:gd name="connsiteY5" fmla="*/ 173797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0 w 2366010"/>
              <a:gd name="connsiteY0" fmla="*/ 256648 h 5136311"/>
              <a:gd name="connsiteX1" fmla="*/ 237167 w 2366010"/>
              <a:gd name="connsiteY1" fmla="*/ 9321 h 5136311"/>
              <a:gd name="connsiteX2" fmla="*/ 520700 w 2366010"/>
              <a:gd name="connsiteY2" fmla="*/ 8052 h 5136311"/>
              <a:gd name="connsiteX3" fmla="*/ 732790 w 2366010"/>
              <a:gd name="connsiteY3" fmla="*/ 189664 h 5136311"/>
              <a:gd name="connsiteX4" fmla="*/ 1274918 w 2366010"/>
              <a:gd name="connsiteY4" fmla="*/ 194110 h 5136311"/>
              <a:gd name="connsiteX5" fmla="*/ 1758788 w 2366010"/>
              <a:gd name="connsiteY5" fmla="*/ 173797 h 5136311"/>
              <a:gd name="connsiteX6" fmla="*/ 1857213 w 2366010"/>
              <a:gd name="connsiteY6" fmla="*/ 10594 h 5136311"/>
              <a:gd name="connsiteX7" fmla="*/ 2133923 w 2366010"/>
              <a:gd name="connsiteY7" fmla="*/ 4245 h 5136311"/>
              <a:gd name="connsiteX8" fmla="*/ 2366010 w 2366010"/>
              <a:gd name="connsiteY8" fmla="*/ 256648 h 5136311"/>
              <a:gd name="connsiteX9" fmla="*/ 2366010 w 2366010"/>
              <a:gd name="connsiteY9" fmla="*/ 4891524 h 5136311"/>
              <a:gd name="connsiteX10" fmla="*/ 2121223 w 2366010"/>
              <a:gd name="connsiteY10" fmla="*/ 5136311 h 5136311"/>
              <a:gd name="connsiteX11" fmla="*/ 244787 w 2366010"/>
              <a:gd name="connsiteY11" fmla="*/ 5136311 h 5136311"/>
              <a:gd name="connsiteX12" fmla="*/ 0 w 2366010"/>
              <a:gd name="connsiteY12" fmla="*/ 4891524 h 5136311"/>
              <a:gd name="connsiteX13" fmla="*/ 0 w 2366010"/>
              <a:gd name="connsiteY13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84244 w 2384244"/>
              <a:gd name="connsiteY9" fmla="*/ 4891524 h 5136311"/>
              <a:gd name="connsiteX10" fmla="*/ 2139457 w 2384244"/>
              <a:gd name="connsiteY10" fmla="*/ 5136311 h 5136311"/>
              <a:gd name="connsiteX11" fmla="*/ 263021 w 2384244"/>
              <a:gd name="connsiteY11" fmla="*/ 5136311 h 5136311"/>
              <a:gd name="connsiteX12" fmla="*/ 18234 w 2384244"/>
              <a:gd name="connsiteY12" fmla="*/ 4891524 h 5136311"/>
              <a:gd name="connsiteX13" fmla="*/ 0 w 2384244"/>
              <a:gd name="connsiteY13" fmla="*/ 3346754 h 5136311"/>
              <a:gd name="connsiteX14" fmla="*/ 18234 w 2384244"/>
              <a:gd name="connsiteY14" fmla="*/ 256648 h 5136311"/>
              <a:gd name="connsiteX0" fmla="*/ 18234 w 2384244"/>
              <a:gd name="connsiteY0" fmla="*/ 334285 h 5213948"/>
              <a:gd name="connsiteX1" fmla="*/ 255401 w 2384244"/>
              <a:gd name="connsiteY1" fmla="*/ 86958 h 5213948"/>
              <a:gd name="connsiteX2" fmla="*/ 538934 w 2384244"/>
              <a:gd name="connsiteY2" fmla="*/ 85689 h 5213948"/>
              <a:gd name="connsiteX3" fmla="*/ 751024 w 2384244"/>
              <a:gd name="connsiteY3" fmla="*/ 267301 h 5213948"/>
              <a:gd name="connsiteX4" fmla="*/ 1293152 w 2384244"/>
              <a:gd name="connsiteY4" fmla="*/ 271747 h 5213948"/>
              <a:gd name="connsiteX5" fmla="*/ 1777022 w 2384244"/>
              <a:gd name="connsiteY5" fmla="*/ 251434 h 5213948"/>
              <a:gd name="connsiteX6" fmla="*/ 1875447 w 2384244"/>
              <a:gd name="connsiteY6" fmla="*/ 88231 h 5213948"/>
              <a:gd name="connsiteX7" fmla="*/ 2152157 w 2384244"/>
              <a:gd name="connsiteY7" fmla="*/ 81882 h 5213948"/>
              <a:gd name="connsiteX8" fmla="*/ 2384244 w 2384244"/>
              <a:gd name="connsiteY8" fmla="*/ 334285 h 5213948"/>
              <a:gd name="connsiteX9" fmla="*/ 2379641 w 2384244"/>
              <a:gd name="connsiteY9" fmla="*/ 3424391 h 5213948"/>
              <a:gd name="connsiteX10" fmla="*/ 2384244 w 2384244"/>
              <a:gd name="connsiteY10" fmla="*/ 4969161 h 5213948"/>
              <a:gd name="connsiteX11" fmla="*/ 2139457 w 2384244"/>
              <a:gd name="connsiteY11" fmla="*/ 5213948 h 5213948"/>
              <a:gd name="connsiteX12" fmla="*/ 263021 w 2384244"/>
              <a:gd name="connsiteY12" fmla="*/ 5213948 h 5213948"/>
              <a:gd name="connsiteX13" fmla="*/ 18234 w 2384244"/>
              <a:gd name="connsiteY13" fmla="*/ 4969161 h 5213948"/>
              <a:gd name="connsiteX14" fmla="*/ 0 w 2384244"/>
              <a:gd name="connsiteY14" fmla="*/ 3424391 h 5213948"/>
              <a:gd name="connsiteX15" fmla="*/ 18234 w 2384244"/>
              <a:gd name="connsiteY15" fmla="*/ 334285 h 5213948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263021 w 2384244"/>
              <a:gd name="connsiteY12" fmla="*/ 5136311 h 5136311"/>
              <a:gd name="connsiteX13" fmla="*/ 18234 w 2384244"/>
              <a:gd name="connsiteY13" fmla="*/ 4891524 h 5136311"/>
              <a:gd name="connsiteX14" fmla="*/ 0 w 2384244"/>
              <a:gd name="connsiteY14" fmla="*/ 3346754 h 5136311"/>
              <a:gd name="connsiteX15" fmla="*/ 18234 w 2384244"/>
              <a:gd name="connsiteY15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263021 w 2384244"/>
              <a:gd name="connsiteY12" fmla="*/ 5136311 h 5136311"/>
              <a:gd name="connsiteX13" fmla="*/ 18234 w 2384244"/>
              <a:gd name="connsiteY13" fmla="*/ 4891524 h 5136311"/>
              <a:gd name="connsiteX14" fmla="*/ 0 w 2384244"/>
              <a:gd name="connsiteY14" fmla="*/ 3346754 h 5136311"/>
              <a:gd name="connsiteX15" fmla="*/ 18234 w 2384244"/>
              <a:gd name="connsiteY15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263021 w 2384244"/>
              <a:gd name="connsiteY12" fmla="*/ 5136311 h 5136311"/>
              <a:gd name="connsiteX13" fmla="*/ 18234 w 2384244"/>
              <a:gd name="connsiteY13" fmla="*/ 4891524 h 5136311"/>
              <a:gd name="connsiteX14" fmla="*/ 0 w 2384244"/>
              <a:gd name="connsiteY14" fmla="*/ 3346754 h 5136311"/>
              <a:gd name="connsiteX15" fmla="*/ 18234 w 2384244"/>
              <a:gd name="connsiteY15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263021 w 2384244"/>
              <a:gd name="connsiteY12" fmla="*/ 5136311 h 5136311"/>
              <a:gd name="connsiteX13" fmla="*/ 0 w 2384244"/>
              <a:gd name="connsiteY13" fmla="*/ 3346754 h 5136311"/>
              <a:gd name="connsiteX14" fmla="*/ 18234 w 2384244"/>
              <a:gd name="connsiteY14" fmla="*/ 256648 h 5136311"/>
              <a:gd name="connsiteX0" fmla="*/ 18234 w 2384244"/>
              <a:gd name="connsiteY0" fmla="*/ 256648 h 5136311"/>
              <a:gd name="connsiteX1" fmla="*/ 255401 w 2384244"/>
              <a:gd name="connsiteY1" fmla="*/ 9321 h 5136311"/>
              <a:gd name="connsiteX2" fmla="*/ 538934 w 2384244"/>
              <a:gd name="connsiteY2" fmla="*/ 8052 h 5136311"/>
              <a:gd name="connsiteX3" fmla="*/ 751024 w 2384244"/>
              <a:gd name="connsiteY3" fmla="*/ 189664 h 5136311"/>
              <a:gd name="connsiteX4" fmla="*/ 1293152 w 2384244"/>
              <a:gd name="connsiteY4" fmla="*/ 194110 h 5136311"/>
              <a:gd name="connsiteX5" fmla="*/ 1777022 w 2384244"/>
              <a:gd name="connsiteY5" fmla="*/ 173797 h 5136311"/>
              <a:gd name="connsiteX6" fmla="*/ 1875447 w 2384244"/>
              <a:gd name="connsiteY6" fmla="*/ 10594 h 5136311"/>
              <a:gd name="connsiteX7" fmla="*/ 2152157 w 2384244"/>
              <a:gd name="connsiteY7" fmla="*/ 4245 h 5136311"/>
              <a:gd name="connsiteX8" fmla="*/ 2384244 w 2384244"/>
              <a:gd name="connsiteY8" fmla="*/ 256648 h 5136311"/>
              <a:gd name="connsiteX9" fmla="*/ 2379641 w 2384244"/>
              <a:gd name="connsiteY9" fmla="*/ 3346754 h 5136311"/>
              <a:gd name="connsiteX10" fmla="*/ 2384244 w 2384244"/>
              <a:gd name="connsiteY10" fmla="*/ 4891524 h 5136311"/>
              <a:gd name="connsiteX11" fmla="*/ 2139457 w 2384244"/>
              <a:gd name="connsiteY11" fmla="*/ 5136311 h 5136311"/>
              <a:gd name="connsiteX12" fmla="*/ 0 w 2384244"/>
              <a:gd name="connsiteY12" fmla="*/ 3346754 h 5136311"/>
              <a:gd name="connsiteX13" fmla="*/ 18234 w 2384244"/>
              <a:gd name="connsiteY13" fmla="*/ 256648 h 5136311"/>
              <a:gd name="connsiteX0" fmla="*/ 18234 w 2384244"/>
              <a:gd name="connsiteY0" fmla="*/ 256648 h 4891524"/>
              <a:gd name="connsiteX1" fmla="*/ 255401 w 2384244"/>
              <a:gd name="connsiteY1" fmla="*/ 9321 h 4891524"/>
              <a:gd name="connsiteX2" fmla="*/ 538934 w 2384244"/>
              <a:gd name="connsiteY2" fmla="*/ 8052 h 4891524"/>
              <a:gd name="connsiteX3" fmla="*/ 751024 w 2384244"/>
              <a:gd name="connsiteY3" fmla="*/ 189664 h 4891524"/>
              <a:gd name="connsiteX4" fmla="*/ 1293152 w 2384244"/>
              <a:gd name="connsiteY4" fmla="*/ 194110 h 4891524"/>
              <a:gd name="connsiteX5" fmla="*/ 1777022 w 2384244"/>
              <a:gd name="connsiteY5" fmla="*/ 173797 h 4891524"/>
              <a:gd name="connsiteX6" fmla="*/ 1875447 w 2384244"/>
              <a:gd name="connsiteY6" fmla="*/ 10594 h 4891524"/>
              <a:gd name="connsiteX7" fmla="*/ 2152157 w 2384244"/>
              <a:gd name="connsiteY7" fmla="*/ 4245 h 4891524"/>
              <a:gd name="connsiteX8" fmla="*/ 2384244 w 2384244"/>
              <a:gd name="connsiteY8" fmla="*/ 256648 h 4891524"/>
              <a:gd name="connsiteX9" fmla="*/ 2379641 w 2384244"/>
              <a:gd name="connsiteY9" fmla="*/ 3346754 h 4891524"/>
              <a:gd name="connsiteX10" fmla="*/ 2384244 w 2384244"/>
              <a:gd name="connsiteY10" fmla="*/ 4891524 h 4891524"/>
              <a:gd name="connsiteX11" fmla="*/ 0 w 2384244"/>
              <a:gd name="connsiteY11" fmla="*/ 3346754 h 4891524"/>
              <a:gd name="connsiteX12" fmla="*/ 18234 w 2384244"/>
              <a:gd name="connsiteY12" fmla="*/ 256648 h 4891524"/>
              <a:gd name="connsiteX0" fmla="*/ 18234 w 2384244"/>
              <a:gd name="connsiteY0" fmla="*/ 256648 h 3733017"/>
              <a:gd name="connsiteX1" fmla="*/ 255401 w 2384244"/>
              <a:gd name="connsiteY1" fmla="*/ 9321 h 3733017"/>
              <a:gd name="connsiteX2" fmla="*/ 538934 w 2384244"/>
              <a:gd name="connsiteY2" fmla="*/ 8052 h 3733017"/>
              <a:gd name="connsiteX3" fmla="*/ 751024 w 2384244"/>
              <a:gd name="connsiteY3" fmla="*/ 189664 h 3733017"/>
              <a:gd name="connsiteX4" fmla="*/ 1293152 w 2384244"/>
              <a:gd name="connsiteY4" fmla="*/ 194110 h 3733017"/>
              <a:gd name="connsiteX5" fmla="*/ 1777022 w 2384244"/>
              <a:gd name="connsiteY5" fmla="*/ 173797 h 3733017"/>
              <a:gd name="connsiteX6" fmla="*/ 1875447 w 2384244"/>
              <a:gd name="connsiteY6" fmla="*/ 10594 h 3733017"/>
              <a:gd name="connsiteX7" fmla="*/ 2152157 w 2384244"/>
              <a:gd name="connsiteY7" fmla="*/ 4245 h 3733017"/>
              <a:gd name="connsiteX8" fmla="*/ 2384244 w 2384244"/>
              <a:gd name="connsiteY8" fmla="*/ 256648 h 3733017"/>
              <a:gd name="connsiteX9" fmla="*/ 2379641 w 2384244"/>
              <a:gd name="connsiteY9" fmla="*/ 3346754 h 3733017"/>
              <a:gd name="connsiteX10" fmla="*/ 0 w 2384244"/>
              <a:gd name="connsiteY10" fmla="*/ 3346754 h 3733017"/>
              <a:gd name="connsiteX11" fmla="*/ 18234 w 2384244"/>
              <a:gd name="connsiteY11" fmla="*/ 256648 h 3733017"/>
              <a:gd name="connsiteX0" fmla="*/ 18234 w 2384244"/>
              <a:gd name="connsiteY0" fmla="*/ 256648 h 3576698"/>
              <a:gd name="connsiteX1" fmla="*/ 255401 w 2384244"/>
              <a:gd name="connsiteY1" fmla="*/ 9321 h 3576698"/>
              <a:gd name="connsiteX2" fmla="*/ 538934 w 2384244"/>
              <a:gd name="connsiteY2" fmla="*/ 8052 h 3576698"/>
              <a:gd name="connsiteX3" fmla="*/ 751024 w 2384244"/>
              <a:gd name="connsiteY3" fmla="*/ 189664 h 3576698"/>
              <a:gd name="connsiteX4" fmla="*/ 1293152 w 2384244"/>
              <a:gd name="connsiteY4" fmla="*/ 194110 h 3576698"/>
              <a:gd name="connsiteX5" fmla="*/ 1777022 w 2384244"/>
              <a:gd name="connsiteY5" fmla="*/ 173797 h 3576698"/>
              <a:gd name="connsiteX6" fmla="*/ 1875447 w 2384244"/>
              <a:gd name="connsiteY6" fmla="*/ 10594 h 3576698"/>
              <a:gd name="connsiteX7" fmla="*/ 2152157 w 2384244"/>
              <a:gd name="connsiteY7" fmla="*/ 4245 h 3576698"/>
              <a:gd name="connsiteX8" fmla="*/ 2384244 w 2384244"/>
              <a:gd name="connsiteY8" fmla="*/ 256648 h 3576698"/>
              <a:gd name="connsiteX9" fmla="*/ 2379641 w 2384244"/>
              <a:gd name="connsiteY9" fmla="*/ 3346754 h 3576698"/>
              <a:gd name="connsiteX10" fmla="*/ 0 w 2384244"/>
              <a:gd name="connsiteY10" fmla="*/ 3346754 h 3576698"/>
              <a:gd name="connsiteX11" fmla="*/ 18234 w 2384244"/>
              <a:gd name="connsiteY11" fmla="*/ 256648 h 3576698"/>
              <a:gd name="connsiteX0" fmla="*/ 18234 w 2384244"/>
              <a:gd name="connsiteY0" fmla="*/ 256648 h 3366131"/>
              <a:gd name="connsiteX1" fmla="*/ 255401 w 2384244"/>
              <a:gd name="connsiteY1" fmla="*/ 9321 h 3366131"/>
              <a:gd name="connsiteX2" fmla="*/ 538934 w 2384244"/>
              <a:gd name="connsiteY2" fmla="*/ 8052 h 3366131"/>
              <a:gd name="connsiteX3" fmla="*/ 751024 w 2384244"/>
              <a:gd name="connsiteY3" fmla="*/ 189664 h 3366131"/>
              <a:gd name="connsiteX4" fmla="*/ 1293152 w 2384244"/>
              <a:gd name="connsiteY4" fmla="*/ 194110 h 3366131"/>
              <a:gd name="connsiteX5" fmla="*/ 1777022 w 2384244"/>
              <a:gd name="connsiteY5" fmla="*/ 173797 h 3366131"/>
              <a:gd name="connsiteX6" fmla="*/ 1875447 w 2384244"/>
              <a:gd name="connsiteY6" fmla="*/ 10594 h 3366131"/>
              <a:gd name="connsiteX7" fmla="*/ 2152157 w 2384244"/>
              <a:gd name="connsiteY7" fmla="*/ 4245 h 3366131"/>
              <a:gd name="connsiteX8" fmla="*/ 2384244 w 2384244"/>
              <a:gd name="connsiteY8" fmla="*/ 256648 h 3366131"/>
              <a:gd name="connsiteX9" fmla="*/ 2379641 w 2384244"/>
              <a:gd name="connsiteY9" fmla="*/ 3346754 h 3366131"/>
              <a:gd name="connsiteX10" fmla="*/ 0 w 2384244"/>
              <a:gd name="connsiteY10" fmla="*/ 3346754 h 3366131"/>
              <a:gd name="connsiteX11" fmla="*/ 18234 w 2384244"/>
              <a:gd name="connsiteY11" fmla="*/ 256648 h 3366131"/>
              <a:gd name="connsiteX0" fmla="*/ 18234 w 2384244"/>
              <a:gd name="connsiteY0" fmla="*/ 256648 h 3366131"/>
              <a:gd name="connsiteX1" fmla="*/ 255401 w 2384244"/>
              <a:gd name="connsiteY1" fmla="*/ 9321 h 3366131"/>
              <a:gd name="connsiteX2" fmla="*/ 538934 w 2384244"/>
              <a:gd name="connsiteY2" fmla="*/ 8052 h 3366131"/>
              <a:gd name="connsiteX3" fmla="*/ 751024 w 2384244"/>
              <a:gd name="connsiteY3" fmla="*/ 189664 h 3366131"/>
              <a:gd name="connsiteX4" fmla="*/ 1293152 w 2384244"/>
              <a:gd name="connsiteY4" fmla="*/ 194110 h 3366131"/>
              <a:gd name="connsiteX5" fmla="*/ 1777022 w 2384244"/>
              <a:gd name="connsiteY5" fmla="*/ 173797 h 3366131"/>
              <a:gd name="connsiteX6" fmla="*/ 1875447 w 2384244"/>
              <a:gd name="connsiteY6" fmla="*/ 10594 h 3366131"/>
              <a:gd name="connsiteX7" fmla="*/ 2152157 w 2384244"/>
              <a:gd name="connsiteY7" fmla="*/ 4245 h 3366131"/>
              <a:gd name="connsiteX8" fmla="*/ 2384244 w 2384244"/>
              <a:gd name="connsiteY8" fmla="*/ 256648 h 3366131"/>
              <a:gd name="connsiteX9" fmla="*/ 2379641 w 2384244"/>
              <a:gd name="connsiteY9" fmla="*/ 3346754 h 3366131"/>
              <a:gd name="connsiteX10" fmla="*/ 0 w 2384244"/>
              <a:gd name="connsiteY10" fmla="*/ 3346754 h 3366131"/>
              <a:gd name="connsiteX11" fmla="*/ 18234 w 2384244"/>
              <a:gd name="connsiteY11" fmla="*/ 256648 h 3366131"/>
              <a:gd name="connsiteX0" fmla="*/ 18234 w 2384244"/>
              <a:gd name="connsiteY0" fmla="*/ 256648 h 3349443"/>
              <a:gd name="connsiteX1" fmla="*/ 255401 w 2384244"/>
              <a:gd name="connsiteY1" fmla="*/ 9321 h 3349443"/>
              <a:gd name="connsiteX2" fmla="*/ 538934 w 2384244"/>
              <a:gd name="connsiteY2" fmla="*/ 8052 h 3349443"/>
              <a:gd name="connsiteX3" fmla="*/ 751024 w 2384244"/>
              <a:gd name="connsiteY3" fmla="*/ 189664 h 3349443"/>
              <a:gd name="connsiteX4" fmla="*/ 1293152 w 2384244"/>
              <a:gd name="connsiteY4" fmla="*/ 194110 h 3349443"/>
              <a:gd name="connsiteX5" fmla="*/ 1777022 w 2384244"/>
              <a:gd name="connsiteY5" fmla="*/ 173797 h 3349443"/>
              <a:gd name="connsiteX6" fmla="*/ 1875447 w 2384244"/>
              <a:gd name="connsiteY6" fmla="*/ 10594 h 3349443"/>
              <a:gd name="connsiteX7" fmla="*/ 2152157 w 2384244"/>
              <a:gd name="connsiteY7" fmla="*/ 4245 h 3349443"/>
              <a:gd name="connsiteX8" fmla="*/ 2384244 w 2384244"/>
              <a:gd name="connsiteY8" fmla="*/ 256648 h 3349443"/>
              <a:gd name="connsiteX9" fmla="*/ 2379641 w 2384244"/>
              <a:gd name="connsiteY9" fmla="*/ 3346754 h 3349443"/>
              <a:gd name="connsiteX10" fmla="*/ 0 w 2384244"/>
              <a:gd name="connsiteY10" fmla="*/ 3346754 h 3349443"/>
              <a:gd name="connsiteX11" fmla="*/ 18234 w 2384244"/>
              <a:gd name="connsiteY11" fmla="*/ 256648 h 3349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84244" h="3349443">
                <a:moveTo>
                  <a:pt x="18234" y="256648"/>
                </a:moveTo>
                <a:cubicBezTo>
                  <a:pt x="18234" y="121456"/>
                  <a:pt x="120209" y="14401"/>
                  <a:pt x="255401" y="9321"/>
                </a:cubicBezTo>
                <a:cubicBezTo>
                  <a:pt x="351286" y="-1632"/>
                  <a:pt x="462257" y="-4013"/>
                  <a:pt x="538934" y="8052"/>
                </a:cubicBezTo>
                <a:cubicBezTo>
                  <a:pt x="588941" y="42977"/>
                  <a:pt x="504802" y="204269"/>
                  <a:pt x="751024" y="189664"/>
                </a:cubicBezTo>
                <a:cubicBezTo>
                  <a:pt x="908159" y="194321"/>
                  <a:pt x="1122152" y="196755"/>
                  <a:pt x="1293152" y="194110"/>
                </a:cubicBezTo>
                <a:cubicBezTo>
                  <a:pt x="1464152" y="191466"/>
                  <a:pt x="1679973" y="204383"/>
                  <a:pt x="1777022" y="173797"/>
                </a:cubicBezTo>
                <a:cubicBezTo>
                  <a:pt x="1874071" y="143211"/>
                  <a:pt x="1815359" y="37475"/>
                  <a:pt x="1875447" y="10594"/>
                </a:cubicBezTo>
                <a:cubicBezTo>
                  <a:pt x="1915215" y="-1049"/>
                  <a:pt x="2027141" y="688"/>
                  <a:pt x="2152157" y="4245"/>
                </a:cubicBezTo>
                <a:cubicBezTo>
                  <a:pt x="2277173" y="7802"/>
                  <a:pt x="2373683" y="57529"/>
                  <a:pt x="2384244" y="256648"/>
                </a:cubicBezTo>
                <a:cubicBezTo>
                  <a:pt x="2382710" y="1286683"/>
                  <a:pt x="2381175" y="2316719"/>
                  <a:pt x="2379641" y="3346754"/>
                </a:cubicBezTo>
                <a:cubicBezTo>
                  <a:pt x="2383433" y="3351451"/>
                  <a:pt x="1520" y="3349029"/>
                  <a:pt x="0" y="3346754"/>
                </a:cubicBezTo>
                <a:lnTo>
                  <a:pt x="18234" y="256648"/>
                </a:lnTo>
                <a:close/>
              </a:path>
            </a:pathLst>
          </a:custGeom>
          <a:solidFill>
            <a:schemeClr val="tx1"/>
          </a:solidFill>
        </p:spPr>
        <p:txBody>
          <a:bodyPr lIns="252000" tIns="612000" bIns="90000" anchor="t">
            <a:normAutofit/>
          </a:bodyPr>
          <a:lstStyle>
            <a:lvl1pPr marL="0" indent="0" algn="l">
              <a:buNone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9703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C56AF9-2B41-672E-0550-D25157284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B09157D-1883-9254-0026-83D68B7012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F0748F-E96E-E697-38C2-1ED7965B27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9DEA27-627A-01BF-FEAA-C63BC5810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4DE94E-D077-6EA5-7D08-49EBCF42A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30BB53-0FA7-CE7E-DB04-2CC6B6D29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160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DEBE99-BA7C-4A77-B9B3-C3E2B94B23B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620962" y="1463041"/>
            <a:ext cx="2220277" cy="3930014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73775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1FD7D-D544-4772-B580-7DC1E62434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88183" y="2235200"/>
            <a:ext cx="5503817" cy="4622800"/>
          </a:xfrm>
          <a:prstGeom prst="rect">
            <a:avLst/>
          </a:prstGeom>
          <a:solidFill>
            <a:schemeClr val="tx1"/>
          </a:solidFill>
        </p:spPr>
        <p:txBody>
          <a:bodyPr lIns="396000" tIns="1476000" rIns="72000" bIns="72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36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9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 Zo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1FD7D-D544-4772-B580-7DC1E62434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43040" y="1745672"/>
            <a:ext cx="5661660" cy="3567545"/>
          </a:xfrm>
          <a:prstGeom prst="rect">
            <a:avLst/>
          </a:prstGeom>
          <a:solidFill>
            <a:schemeClr val="tx1"/>
          </a:solidFill>
        </p:spPr>
        <p:txBody>
          <a:bodyPr lIns="396000" tIns="1476000" rIns="72000" bIns="72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36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365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l XPS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1FD7D-D544-4772-B580-7DC1E62434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501" y="1380445"/>
            <a:ext cx="6540499" cy="3681412"/>
          </a:xfrm>
          <a:prstGeom prst="rect">
            <a:avLst/>
          </a:prstGeom>
          <a:solidFill>
            <a:schemeClr val="tx1"/>
          </a:solidFill>
        </p:spPr>
        <p:txBody>
          <a:bodyPr lIns="396000" tIns="1476000" rIns="72000" bIns="72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36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056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Wat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6F9079A-40FC-45CA-B075-1C157417CD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57987" y="2600960"/>
            <a:ext cx="1327149" cy="1651804"/>
          </a:xfrm>
          <a:prstGeom prst="rect">
            <a:avLst/>
          </a:prstGeom>
          <a:solidFill>
            <a:schemeClr val="tx1"/>
          </a:solidFill>
        </p:spPr>
        <p:txBody>
          <a:bodyPr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12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83737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Wat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A3C18045-4E97-4F51-A09F-D85E0CDDEC5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06874" y="2217581"/>
            <a:ext cx="1938270" cy="2422838"/>
          </a:xfrm>
          <a:prstGeom prst="rect">
            <a:avLst/>
          </a:prstGeom>
          <a:solidFill>
            <a:schemeClr val="tx1"/>
          </a:solidFill>
        </p:spPr>
        <p:txBody>
          <a:bodyPr lIns="180000" tIns="1044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4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68741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torola Moto 3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60C29C-669A-4435-98F7-08E7CA3CB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97712" y="2143919"/>
            <a:ext cx="2568575" cy="2568575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fr-FR" sz="20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fr-FR" dirty="0"/>
              <a:t>Click to add 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869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sung Galaxy S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11B93FC0-473A-4AAF-9633-2ACB63BDC7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560320" y="1024891"/>
            <a:ext cx="2335530" cy="4802886"/>
          </a:xfrm>
          <a:prstGeom prst="roundRect">
            <a:avLst>
              <a:gd name="adj" fmla="val 9054"/>
            </a:avLst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5956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sung Galaxy S8 Zo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11B93FC0-473A-4AAF-9633-2ACB63BDC7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68400" y="1558290"/>
            <a:ext cx="3867150" cy="5325110"/>
          </a:xfrm>
          <a:custGeom>
            <a:avLst/>
            <a:gdLst>
              <a:gd name="connsiteX0" fmla="*/ 0 w 3854450"/>
              <a:gd name="connsiteY0" fmla="*/ 348982 h 7926459"/>
              <a:gd name="connsiteX1" fmla="*/ 348982 w 3854450"/>
              <a:gd name="connsiteY1" fmla="*/ 0 h 7926459"/>
              <a:gd name="connsiteX2" fmla="*/ 3505468 w 3854450"/>
              <a:gd name="connsiteY2" fmla="*/ 0 h 7926459"/>
              <a:gd name="connsiteX3" fmla="*/ 3854450 w 3854450"/>
              <a:gd name="connsiteY3" fmla="*/ 348982 h 7926459"/>
              <a:gd name="connsiteX4" fmla="*/ 3854450 w 3854450"/>
              <a:gd name="connsiteY4" fmla="*/ 7577477 h 7926459"/>
              <a:gd name="connsiteX5" fmla="*/ 3505468 w 3854450"/>
              <a:gd name="connsiteY5" fmla="*/ 7926459 h 7926459"/>
              <a:gd name="connsiteX6" fmla="*/ 348982 w 3854450"/>
              <a:gd name="connsiteY6" fmla="*/ 7926459 h 7926459"/>
              <a:gd name="connsiteX7" fmla="*/ 0 w 3854450"/>
              <a:gd name="connsiteY7" fmla="*/ 7577477 h 7926459"/>
              <a:gd name="connsiteX8" fmla="*/ 0 w 3854450"/>
              <a:gd name="connsiteY8" fmla="*/ 348982 h 7926459"/>
              <a:gd name="connsiteX0" fmla="*/ 12700 w 3867150"/>
              <a:gd name="connsiteY0" fmla="*/ 348982 h 7926459"/>
              <a:gd name="connsiteX1" fmla="*/ 361682 w 3867150"/>
              <a:gd name="connsiteY1" fmla="*/ 0 h 7926459"/>
              <a:gd name="connsiteX2" fmla="*/ 3518168 w 3867150"/>
              <a:gd name="connsiteY2" fmla="*/ 0 h 7926459"/>
              <a:gd name="connsiteX3" fmla="*/ 3867150 w 3867150"/>
              <a:gd name="connsiteY3" fmla="*/ 348982 h 7926459"/>
              <a:gd name="connsiteX4" fmla="*/ 3867150 w 3867150"/>
              <a:gd name="connsiteY4" fmla="*/ 7577477 h 7926459"/>
              <a:gd name="connsiteX5" fmla="*/ 3518168 w 3867150"/>
              <a:gd name="connsiteY5" fmla="*/ 7926459 h 7926459"/>
              <a:gd name="connsiteX6" fmla="*/ 361682 w 3867150"/>
              <a:gd name="connsiteY6" fmla="*/ 7926459 h 7926459"/>
              <a:gd name="connsiteX7" fmla="*/ 12700 w 3867150"/>
              <a:gd name="connsiteY7" fmla="*/ 7577477 h 7926459"/>
              <a:gd name="connsiteX8" fmla="*/ 0 w 3867150"/>
              <a:gd name="connsiteY8" fmla="*/ 5299710 h 7926459"/>
              <a:gd name="connsiteX9" fmla="*/ 12700 w 3867150"/>
              <a:gd name="connsiteY9" fmla="*/ 348982 h 7926459"/>
              <a:gd name="connsiteX0" fmla="*/ 12700 w 3867150"/>
              <a:gd name="connsiteY0" fmla="*/ 348982 h 7926459"/>
              <a:gd name="connsiteX1" fmla="*/ 361682 w 3867150"/>
              <a:gd name="connsiteY1" fmla="*/ 0 h 7926459"/>
              <a:gd name="connsiteX2" fmla="*/ 3518168 w 3867150"/>
              <a:gd name="connsiteY2" fmla="*/ 0 h 7926459"/>
              <a:gd name="connsiteX3" fmla="*/ 3867150 w 3867150"/>
              <a:gd name="connsiteY3" fmla="*/ 348982 h 7926459"/>
              <a:gd name="connsiteX4" fmla="*/ 3860800 w 3867150"/>
              <a:gd name="connsiteY4" fmla="*/ 5325110 h 7926459"/>
              <a:gd name="connsiteX5" fmla="*/ 3867150 w 3867150"/>
              <a:gd name="connsiteY5" fmla="*/ 7577477 h 7926459"/>
              <a:gd name="connsiteX6" fmla="*/ 3518168 w 3867150"/>
              <a:gd name="connsiteY6" fmla="*/ 7926459 h 7926459"/>
              <a:gd name="connsiteX7" fmla="*/ 361682 w 3867150"/>
              <a:gd name="connsiteY7" fmla="*/ 7926459 h 7926459"/>
              <a:gd name="connsiteX8" fmla="*/ 12700 w 3867150"/>
              <a:gd name="connsiteY8" fmla="*/ 7577477 h 7926459"/>
              <a:gd name="connsiteX9" fmla="*/ 0 w 3867150"/>
              <a:gd name="connsiteY9" fmla="*/ 5299710 h 7926459"/>
              <a:gd name="connsiteX10" fmla="*/ 12700 w 3867150"/>
              <a:gd name="connsiteY10" fmla="*/ 348982 h 7926459"/>
              <a:gd name="connsiteX0" fmla="*/ 12700 w 3886723"/>
              <a:gd name="connsiteY0" fmla="*/ 348982 h 7926459"/>
              <a:gd name="connsiteX1" fmla="*/ 361682 w 3886723"/>
              <a:gd name="connsiteY1" fmla="*/ 0 h 7926459"/>
              <a:gd name="connsiteX2" fmla="*/ 3518168 w 3886723"/>
              <a:gd name="connsiteY2" fmla="*/ 0 h 7926459"/>
              <a:gd name="connsiteX3" fmla="*/ 3867150 w 3886723"/>
              <a:gd name="connsiteY3" fmla="*/ 348982 h 7926459"/>
              <a:gd name="connsiteX4" fmla="*/ 3860800 w 3886723"/>
              <a:gd name="connsiteY4" fmla="*/ 5325110 h 7926459"/>
              <a:gd name="connsiteX5" fmla="*/ 3518168 w 3886723"/>
              <a:gd name="connsiteY5" fmla="*/ 7926459 h 7926459"/>
              <a:gd name="connsiteX6" fmla="*/ 361682 w 3886723"/>
              <a:gd name="connsiteY6" fmla="*/ 7926459 h 7926459"/>
              <a:gd name="connsiteX7" fmla="*/ 12700 w 3886723"/>
              <a:gd name="connsiteY7" fmla="*/ 7577477 h 7926459"/>
              <a:gd name="connsiteX8" fmla="*/ 0 w 3886723"/>
              <a:gd name="connsiteY8" fmla="*/ 5299710 h 7926459"/>
              <a:gd name="connsiteX9" fmla="*/ 12700 w 3886723"/>
              <a:gd name="connsiteY9" fmla="*/ 348982 h 7926459"/>
              <a:gd name="connsiteX0" fmla="*/ 12700 w 3867150"/>
              <a:gd name="connsiteY0" fmla="*/ 348982 h 7926459"/>
              <a:gd name="connsiteX1" fmla="*/ 361682 w 3867150"/>
              <a:gd name="connsiteY1" fmla="*/ 0 h 7926459"/>
              <a:gd name="connsiteX2" fmla="*/ 3518168 w 3867150"/>
              <a:gd name="connsiteY2" fmla="*/ 0 h 7926459"/>
              <a:gd name="connsiteX3" fmla="*/ 3867150 w 3867150"/>
              <a:gd name="connsiteY3" fmla="*/ 348982 h 7926459"/>
              <a:gd name="connsiteX4" fmla="*/ 3860800 w 3867150"/>
              <a:gd name="connsiteY4" fmla="*/ 5325110 h 7926459"/>
              <a:gd name="connsiteX5" fmla="*/ 361682 w 3867150"/>
              <a:gd name="connsiteY5" fmla="*/ 7926459 h 7926459"/>
              <a:gd name="connsiteX6" fmla="*/ 12700 w 3867150"/>
              <a:gd name="connsiteY6" fmla="*/ 7577477 h 7926459"/>
              <a:gd name="connsiteX7" fmla="*/ 0 w 3867150"/>
              <a:gd name="connsiteY7" fmla="*/ 5299710 h 7926459"/>
              <a:gd name="connsiteX8" fmla="*/ 12700 w 3867150"/>
              <a:gd name="connsiteY8" fmla="*/ 348982 h 7926459"/>
              <a:gd name="connsiteX0" fmla="*/ 12700 w 3867150"/>
              <a:gd name="connsiteY0" fmla="*/ 348982 h 7577489"/>
              <a:gd name="connsiteX1" fmla="*/ 361682 w 3867150"/>
              <a:gd name="connsiteY1" fmla="*/ 0 h 7577489"/>
              <a:gd name="connsiteX2" fmla="*/ 3518168 w 3867150"/>
              <a:gd name="connsiteY2" fmla="*/ 0 h 7577489"/>
              <a:gd name="connsiteX3" fmla="*/ 3867150 w 3867150"/>
              <a:gd name="connsiteY3" fmla="*/ 348982 h 7577489"/>
              <a:gd name="connsiteX4" fmla="*/ 3860800 w 3867150"/>
              <a:gd name="connsiteY4" fmla="*/ 5325110 h 7577489"/>
              <a:gd name="connsiteX5" fmla="*/ 12700 w 3867150"/>
              <a:gd name="connsiteY5" fmla="*/ 7577477 h 7577489"/>
              <a:gd name="connsiteX6" fmla="*/ 0 w 3867150"/>
              <a:gd name="connsiteY6" fmla="*/ 5299710 h 7577489"/>
              <a:gd name="connsiteX7" fmla="*/ 12700 w 3867150"/>
              <a:gd name="connsiteY7" fmla="*/ 348982 h 7577489"/>
              <a:gd name="connsiteX0" fmla="*/ 12700 w 3867150"/>
              <a:gd name="connsiteY0" fmla="*/ 348982 h 5932961"/>
              <a:gd name="connsiteX1" fmla="*/ 361682 w 3867150"/>
              <a:gd name="connsiteY1" fmla="*/ 0 h 5932961"/>
              <a:gd name="connsiteX2" fmla="*/ 3518168 w 3867150"/>
              <a:gd name="connsiteY2" fmla="*/ 0 h 5932961"/>
              <a:gd name="connsiteX3" fmla="*/ 3867150 w 3867150"/>
              <a:gd name="connsiteY3" fmla="*/ 348982 h 5932961"/>
              <a:gd name="connsiteX4" fmla="*/ 3860800 w 3867150"/>
              <a:gd name="connsiteY4" fmla="*/ 5325110 h 5932961"/>
              <a:gd name="connsiteX5" fmla="*/ 0 w 3867150"/>
              <a:gd name="connsiteY5" fmla="*/ 5299710 h 5932961"/>
              <a:gd name="connsiteX6" fmla="*/ 12700 w 3867150"/>
              <a:gd name="connsiteY6" fmla="*/ 348982 h 5932961"/>
              <a:gd name="connsiteX0" fmla="*/ 12700 w 3867150"/>
              <a:gd name="connsiteY0" fmla="*/ 348982 h 5697434"/>
              <a:gd name="connsiteX1" fmla="*/ 361682 w 3867150"/>
              <a:gd name="connsiteY1" fmla="*/ 0 h 5697434"/>
              <a:gd name="connsiteX2" fmla="*/ 3518168 w 3867150"/>
              <a:gd name="connsiteY2" fmla="*/ 0 h 5697434"/>
              <a:gd name="connsiteX3" fmla="*/ 3867150 w 3867150"/>
              <a:gd name="connsiteY3" fmla="*/ 348982 h 5697434"/>
              <a:gd name="connsiteX4" fmla="*/ 3860800 w 3867150"/>
              <a:gd name="connsiteY4" fmla="*/ 5325110 h 5697434"/>
              <a:gd name="connsiteX5" fmla="*/ 0 w 3867150"/>
              <a:gd name="connsiteY5" fmla="*/ 5299710 h 5697434"/>
              <a:gd name="connsiteX6" fmla="*/ 12700 w 3867150"/>
              <a:gd name="connsiteY6" fmla="*/ 348982 h 5697434"/>
              <a:gd name="connsiteX0" fmla="*/ 12700 w 3867150"/>
              <a:gd name="connsiteY0" fmla="*/ 348982 h 5348214"/>
              <a:gd name="connsiteX1" fmla="*/ 361682 w 3867150"/>
              <a:gd name="connsiteY1" fmla="*/ 0 h 5348214"/>
              <a:gd name="connsiteX2" fmla="*/ 3518168 w 3867150"/>
              <a:gd name="connsiteY2" fmla="*/ 0 h 5348214"/>
              <a:gd name="connsiteX3" fmla="*/ 3867150 w 3867150"/>
              <a:gd name="connsiteY3" fmla="*/ 348982 h 5348214"/>
              <a:gd name="connsiteX4" fmla="*/ 3860800 w 3867150"/>
              <a:gd name="connsiteY4" fmla="*/ 5325110 h 5348214"/>
              <a:gd name="connsiteX5" fmla="*/ 0 w 3867150"/>
              <a:gd name="connsiteY5" fmla="*/ 5299710 h 5348214"/>
              <a:gd name="connsiteX6" fmla="*/ 12700 w 3867150"/>
              <a:gd name="connsiteY6" fmla="*/ 348982 h 5348214"/>
              <a:gd name="connsiteX0" fmla="*/ 12700 w 3867150"/>
              <a:gd name="connsiteY0" fmla="*/ 348982 h 5353474"/>
              <a:gd name="connsiteX1" fmla="*/ 361682 w 3867150"/>
              <a:gd name="connsiteY1" fmla="*/ 0 h 5353474"/>
              <a:gd name="connsiteX2" fmla="*/ 3518168 w 3867150"/>
              <a:gd name="connsiteY2" fmla="*/ 0 h 5353474"/>
              <a:gd name="connsiteX3" fmla="*/ 3867150 w 3867150"/>
              <a:gd name="connsiteY3" fmla="*/ 348982 h 5353474"/>
              <a:gd name="connsiteX4" fmla="*/ 3860800 w 3867150"/>
              <a:gd name="connsiteY4" fmla="*/ 5325110 h 5353474"/>
              <a:gd name="connsiteX5" fmla="*/ 0 w 3867150"/>
              <a:gd name="connsiteY5" fmla="*/ 5312410 h 5353474"/>
              <a:gd name="connsiteX6" fmla="*/ 12700 w 3867150"/>
              <a:gd name="connsiteY6" fmla="*/ 348982 h 5353474"/>
              <a:gd name="connsiteX0" fmla="*/ 12700 w 3867150"/>
              <a:gd name="connsiteY0" fmla="*/ 348982 h 5340388"/>
              <a:gd name="connsiteX1" fmla="*/ 361682 w 3867150"/>
              <a:gd name="connsiteY1" fmla="*/ 0 h 5340388"/>
              <a:gd name="connsiteX2" fmla="*/ 3518168 w 3867150"/>
              <a:gd name="connsiteY2" fmla="*/ 0 h 5340388"/>
              <a:gd name="connsiteX3" fmla="*/ 3867150 w 3867150"/>
              <a:gd name="connsiteY3" fmla="*/ 348982 h 5340388"/>
              <a:gd name="connsiteX4" fmla="*/ 3860800 w 3867150"/>
              <a:gd name="connsiteY4" fmla="*/ 5325110 h 5340388"/>
              <a:gd name="connsiteX5" fmla="*/ 0 w 3867150"/>
              <a:gd name="connsiteY5" fmla="*/ 5312410 h 5340388"/>
              <a:gd name="connsiteX6" fmla="*/ 12700 w 3867150"/>
              <a:gd name="connsiteY6" fmla="*/ 348982 h 5340388"/>
              <a:gd name="connsiteX0" fmla="*/ 12700 w 3867150"/>
              <a:gd name="connsiteY0" fmla="*/ 348982 h 5325110"/>
              <a:gd name="connsiteX1" fmla="*/ 361682 w 3867150"/>
              <a:gd name="connsiteY1" fmla="*/ 0 h 5325110"/>
              <a:gd name="connsiteX2" fmla="*/ 3518168 w 3867150"/>
              <a:gd name="connsiteY2" fmla="*/ 0 h 5325110"/>
              <a:gd name="connsiteX3" fmla="*/ 3867150 w 3867150"/>
              <a:gd name="connsiteY3" fmla="*/ 348982 h 5325110"/>
              <a:gd name="connsiteX4" fmla="*/ 3860800 w 3867150"/>
              <a:gd name="connsiteY4" fmla="*/ 5325110 h 5325110"/>
              <a:gd name="connsiteX5" fmla="*/ 0 w 3867150"/>
              <a:gd name="connsiteY5" fmla="*/ 5312410 h 5325110"/>
              <a:gd name="connsiteX6" fmla="*/ 12700 w 3867150"/>
              <a:gd name="connsiteY6" fmla="*/ 348982 h 5325110"/>
              <a:gd name="connsiteX0" fmla="*/ 12700 w 3867150"/>
              <a:gd name="connsiteY0" fmla="*/ 348982 h 5325110"/>
              <a:gd name="connsiteX1" fmla="*/ 361682 w 3867150"/>
              <a:gd name="connsiteY1" fmla="*/ 0 h 5325110"/>
              <a:gd name="connsiteX2" fmla="*/ 3518168 w 3867150"/>
              <a:gd name="connsiteY2" fmla="*/ 0 h 5325110"/>
              <a:gd name="connsiteX3" fmla="*/ 3867150 w 3867150"/>
              <a:gd name="connsiteY3" fmla="*/ 348982 h 5325110"/>
              <a:gd name="connsiteX4" fmla="*/ 3860800 w 3867150"/>
              <a:gd name="connsiteY4" fmla="*/ 5325110 h 5325110"/>
              <a:gd name="connsiteX5" fmla="*/ 0 w 3867150"/>
              <a:gd name="connsiteY5" fmla="*/ 5325110 h 5325110"/>
              <a:gd name="connsiteX6" fmla="*/ 12700 w 3867150"/>
              <a:gd name="connsiteY6" fmla="*/ 348982 h 532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7150" h="5325110">
                <a:moveTo>
                  <a:pt x="12700" y="348982"/>
                </a:moveTo>
                <a:cubicBezTo>
                  <a:pt x="12700" y="156245"/>
                  <a:pt x="168945" y="0"/>
                  <a:pt x="361682" y="0"/>
                </a:cubicBezTo>
                <a:lnTo>
                  <a:pt x="3518168" y="0"/>
                </a:lnTo>
                <a:cubicBezTo>
                  <a:pt x="3710905" y="0"/>
                  <a:pt x="3867150" y="156245"/>
                  <a:pt x="3867150" y="348982"/>
                </a:cubicBezTo>
                <a:cubicBezTo>
                  <a:pt x="3865033" y="2007691"/>
                  <a:pt x="3862917" y="3666401"/>
                  <a:pt x="3860800" y="5325110"/>
                </a:cubicBezTo>
                <a:cubicBezTo>
                  <a:pt x="3851275" y="5324731"/>
                  <a:pt x="6350" y="5303565"/>
                  <a:pt x="0" y="5325110"/>
                </a:cubicBezTo>
                <a:cubicBezTo>
                  <a:pt x="4233" y="3674867"/>
                  <a:pt x="8467" y="1999225"/>
                  <a:pt x="12700" y="348982"/>
                </a:cubicBezTo>
                <a:close/>
              </a:path>
            </a:pathLst>
          </a:cu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130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P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A23F7C5-F348-47D4-9C59-49AD0BB718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90681" y="1257485"/>
            <a:ext cx="3270364" cy="4346840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800" kern="1200" dirty="0">
                <a:solidFill>
                  <a:schemeClr val="accent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5163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18" Type="http://schemas.openxmlformats.org/officeDocument/2006/relationships/slideLayout" Target="../slideLayouts/slideLayout75.xml"/><Relationship Id="rId26" Type="http://schemas.openxmlformats.org/officeDocument/2006/relationships/slideLayout" Target="../slideLayouts/slideLayout83.xml"/><Relationship Id="rId39" Type="http://schemas.openxmlformats.org/officeDocument/2006/relationships/slideLayout" Target="../slideLayouts/slideLayout96.xml"/><Relationship Id="rId3" Type="http://schemas.openxmlformats.org/officeDocument/2006/relationships/slideLayout" Target="../slideLayouts/slideLayout60.xml"/><Relationship Id="rId21" Type="http://schemas.openxmlformats.org/officeDocument/2006/relationships/slideLayout" Target="../slideLayouts/slideLayout78.xml"/><Relationship Id="rId34" Type="http://schemas.openxmlformats.org/officeDocument/2006/relationships/slideLayout" Target="../slideLayouts/slideLayout91.xml"/><Relationship Id="rId42" Type="http://schemas.openxmlformats.org/officeDocument/2006/relationships/slideLayout" Target="../slideLayouts/slideLayout99.xml"/><Relationship Id="rId47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4.xml"/><Relationship Id="rId25" Type="http://schemas.openxmlformats.org/officeDocument/2006/relationships/slideLayout" Target="../slideLayouts/slideLayout82.xml"/><Relationship Id="rId33" Type="http://schemas.openxmlformats.org/officeDocument/2006/relationships/slideLayout" Target="../slideLayouts/slideLayout90.xml"/><Relationship Id="rId38" Type="http://schemas.openxmlformats.org/officeDocument/2006/relationships/slideLayout" Target="../slideLayouts/slideLayout95.xml"/><Relationship Id="rId46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73.xml"/><Relationship Id="rId20" Type="http://schemas.openxmlformats.org/officeDocument/2006/relationships/slideLayout" Target="../slideLayouts/slideLayout77.xml"/><Relationship Id="rId29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98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24" Type="http://schemas.openxmlformats.org/officeDocument/2006/relationships/slideLayout" Target="../slideLayouts/slideLayout81.xml"/><Relationship Id="rId32" Type="http://schemas.openxmlformats.org/officeDocument/2006/relationships/slideLayout" Target="../slideLayouts/slideLayout89.xml"/><Relationship Id="rId37" Type="http://schemas.openxmlformats.org/officeDocument/2006/relationships/slideLayout" Target="../slideLayouts/slideLayout94.xml"/><Relationship Id="rId40" Type="http://schemas.openxmlformats.org/officeDocument/2006/relationships/slideLayout" Target="../slideLayouts/slideLayout97.xml"/><Relationship Id="rId45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72.xml"/><Relationship Id="rId23" Type="http://schemas.openxmlformats.org/officeDocument/2006/relationships/slideLayout" Target="../slideLayouts/slideLayout80.xml"/><Relationship Id="rId28" Type="http://schemas.openxmlformats.org/officeDocument/2006/relationships/slideLayout" Target="../slideLayouts/slideLayout85.xml"/><Relationship Id="rId36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67.xml"/><Relationship Id="rId19" Type="http://schemas.openxmlformats.org/officeDocument/2006/relationships/slideLayout" Target="../slideLayouts/slideLayout76.xml"/><Relationship Id="rId31" Type="http://schemas.openxmlformats.org/officeDocument/2006/relationships/slideLayout" Target="../slideLayouts/slideLayout88.xml"/><Relationship Id="rId44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Relationship Id="rId22" Type="http://schemas.openxmlformats.org/officeDocument/2006/relationships/slideLayout" Target="../slideLayouts/slideLayout79.xml"/><Relationship Id="rId27" Type="http://schemas.openxmlformats.org/officeDocument/2006/relationships/slideLayout" Target="../slideLayouts/slideLayout84.xml"/><Relationship Id="rId30" Type="http://schemas.openxmlformats.org/officeDocument/2006/relationships/slideLayout" Target="../slideLayouts/slideLayout87.xml"/><Relationship Id="rId35" Type="http://schemas.openxmlformats.org/officeDocument/2006/relationships/slideLayout" Target="../slideLayouts/slideLayout92.xml"/><Relationship Id="rId43" Type="http://schemas.openxmlformats.org/officeDocument/2006/relationships/slideLayout" Target="../slideLayouts/slideLayout100.xml"/><Relationship Id="rId48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6D2C5-9D49-753B-63E5-A8E381E48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5B7B9-9E04-526E-6837-F48148D41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1DC1C1-369F-2763-4208-9B404E725B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BC82B-9594-479E-9C9B-4DED0F518768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C76C8F-F338-1DE2-EB05-81CA454C31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5CDE18-A41E-BFDF-EB1D-632BB63DDD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08B92-CEEF-4808-9567-6C6D62340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784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C0C2059-8C38-4CB4-80C3-6F18F2A8F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</p:spTree>
    <p:extLst>
      <p:ext uri="{BB962C8B-B14F-4D97-AF65-F5344CB8AC3E}">
        <p14:creationId xmlns:p14="http://schemas.microsoft.com/office/powerpoint/2010/main" val="3920706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kumimoji="0" lang="fr-FR" sz="3600" b="0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  <a:lvl2pPr marL="36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kumimoji="0" lang="fr-FR" sz="2000" b="0" i="0" u="none" strike="noStrike" kern="1200" cap="none" spc="0" normalizeH="0" baseline="0" dirty="0" smtClean="0">
          <a:ln>
            <a:noFill/>
          </a:ln>
          <a:solidFill>
            <a:schemeClr val="tx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2pPr>
      <a:lvl3pPr marL="360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lang="fr-FR" sz="1200" kern="1200" dirty="0" smtClean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C0C2059-8C38-4CB4-80C3-6F18F2A8F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</p:spTree>
    <p:extLst>
      <p:ext uri="{BB962C8B-B14F-4D97-AF65-F5344CB8AC3E}">
        <p14:creationId xmlns:p14="http://schemas.microsoft.com/office/powerpoint/2010/main" val="856458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  <p:sldLayoutId id="2147483728" r:id="rId20"/>
    <p:sldLayoutId id="2147483729" r:id="rId21"/>
    <p:sldLayoutId id="2147483730" r:id="rId22"/>
    <p:sldLayoutId id="2147483731" r:id="rId23"/>
    <p:sldLayoutId id="2147483732" r:id="rId24"/>
    <p:sldLayoutId id="2147483733" r:id="rId25"/>
    <p:sldLayoutId id="2147483734" r:id="rId26"/>
    <p:sldLayoutId id="2147483735" r:id="rId27"/>
    <p:sldLayoutId id="2147483736" r:id="rId28"/>
    <p:sldLayoutId id="2147483737" r:id="rId29"/>
    <p:sldLayoutId id="2147483738" r:id="rId30"/>
    <p:sldLayoutId id="2147483739" r:id="rId31"/>
    <p:sldLayoutId id="2147483740" r:id="rId32"/>
    <p:sldLayoutId id="2147483741" r:id="rId33"/>
    <p:sldLayoutId id="2147483742" r:id="rId34"/>
    <p:sldLayoutId id="2147483743" r:id="rId35"/>
    <p:sldLayoutId id="2147483744" r:id="rId36"/>
    <p:sldLayoutId id="2147483745" r:id="rId37"/>
    <p:sldLayoutId id="2147483746" r:id="rId38"/>
    <p:sldLayoutId id="2147483747" r:id="rId39"/>
    <p:sldLayoutId id="2147483748" r:id="rId40"/>
    <p:sldLayoutId id="2147483749" r:id="rId41"/>
    <p:sldLayoutId id="2147483750" r:id="rId42"/>
    <p:sldLayoutId id="2147483751" r:id="rId43"/>
    <p:sldLayoutId id="2147483752" r:id="rId44"/>
    <p:sldLayoutId id="2147483753" r:id="rId45"/>
    <p:sldLayoutId id="2147483754" r:id="rId46"/>
    <p:sldLayoutId id="2147483755" r:id="rId47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kumimoji="0" lang="fr-FR" sz="3600" b="0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  <a:lvl2pPr marL="36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kumimoji="0" lang="fr-FR" sz="2000" b="0" i="0" u="none" strike="noStrike" kern="1200" cap="none" spc="0" normalizeH="0" baseline="0" dirty="0" smtClean="0">
          <a:ln>
            <a:noFill/>
          </a:ln>
          <a:solidFill>
            <a:schemeClr val="tx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2pPr>
      <a:lvl3pPr marL="360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lang="fr-FR" sz="1200" kern="1200" dirty="0" smtClean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6F8FF5-D206-4BC1-97C5-118E812768F0}"/>
              </a:ext>
            </a:extLst>
          </p:cNvPr>
          <p:cNvSpPr/>
          <p:nvPr/>
        </p:nvSpPr>
        <p:spPr>
          <a:xfrm>
            <a:off x="0" y="274322"/>
            <a:ext cx="10141527" cy="63093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AB6577-AFB7-4260-AAEF-8D384D8CF9F4}"/>
              </a:ext>
            </a:extLst>
          </p:cNvPr>
          <p:cNvSpPr txBox="1"/>
          <p:nvPr/>
        </p:nvSpPr>
        <p:spPr>
          <a:xfrm>
            <a:off x="1343025" y="2363380"/>
            <a:ext cx="5139055" cy="14957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srgbClr val="F44336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Теория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Аномии</a:t>
            </a:r>
            <a:endParaRPr kumimoji="0" lang="fr-FR" sz="5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0660F2C8-2290-4060-8BDB-17724A03F2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01" b="13201"/>
          <a:stretch/>
        </p:blipFill>
        <p:spPr>
          <a:xfrm>
            <a:off x="6672263" y="800099"/>
            <a:ext cx="4752975" cy="5257801"/>
          </a:xfrm>
        </p:spPr>
      </p:pic>
    </p:spTree>
    <p:extLst>
      <p:ext uri="{BB962C8B-B14F-4D97-AF65-F5344CB8AC3E}">
        <p14:creationId xmlns:p14="http://schemas.microsoft.com/office/powerpoint/2010/main" val="2613799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381F4B-F947-4FEC-ACA5-EAC3FCE70D84}"/>
              </a:ext>
            </a:extLst>
          </p:cNvPr>
          <p:cNvSpPr/>
          <p:nvPr/>
        </p:nvSpPr>
        <p:spPr>
          <a:xfrm>
            <a:off x="0" y="0"/>
            <a:ext cx="30353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536294-37F4-437A-AB7C-2D7AB5B53883}"/>
              </a:ext>
            </a:extLst>
          </p:cNvPr>
          <p:cNvSpPr txBox="1"/>
          <p:nvPr/>
        </p:nvSpPr>
        <p:spPr>
          <a:xfrm>
            <a:off x="7348538" y="1230023"/>
            <a:ext cx="3500437" cy="177279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srgbClr val="1D1D1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Главная причина суицида или теория сломанного мира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78F000-482F-44BE-B882-5772965FDFDE}"/>
              </a:ext>
            </a:extLst>
          </p:cNvPr>
          <p:cNvSpPr txBox="1"/>
          <p:nvPr/>
        </p:nvSpPr>
        <p:spPr>
          <a:xfrm>
            <a:off x="7348538" y="3325804"/>
            <a:ext cx="3500437" cy="218572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i="0" dirty="0">
                <a:solidFill>
                  <a:srgbClr val="333333"/>
                </a:solidFill>
                <a:effectLst/>
                <a:latin typeface="Merriweather" panose="020B0604020202020204" pitchFamily="2" charset="0"/>
              </a:rPr>
              <a:t>Аномия — это общественное состояние, которое характеризуется разложением системы ценностей, обусловленным кризисом всего общества, его социальных институтов, противоречием между провозглашенными целями и невозможностью их реализации для большинства.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9DCEC26-8868-4DF3-8EE4-72010F21373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1493" r="21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56482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Rectangle 230">
            <a:extLst>
              <a:ext uri="{FF2B5EF4-FFF2-40B4-BE49-F238E27FC236}">
                <a16:creationId xmlns:a16="http://schemas.microsoft.com/office/drawing/2014/main" id="{7E02964B-D980-49C8-8EC6-594C129EB63D}"/>
              </a:ext>
            </a:extLst>
          </p:cNvPr>
          <p:cNvSpPr/>
          <p:nvPr/>
        </p:nvSpPr>
        <p:spPr>
          <a:xfrm>
            <a:off x="4472414" y="0"/>
            <a:ext cx="7719586" cy="6857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86FB6E-8995-45E8-BA15-0F936844024F}"/>
              </a:ext>
            </a:extLst>
          </p:cNvPr>
          <p:cNvSpPr/>
          <p:nvPr/>
        </p:nvSpPr>
        <p:spPr>
          <a:xfrm>
            <a:off x="-1" y="3429000"/>
            <a:ext cx="4472415" cy="3428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92AE81-DCCF-4227-BACD-D18D51C16904}"/>
              </a:ext>
            </a:extLst>
          </p:cNvPr>
          <p:cNvSpPr txBox="1"/>
          <p:nvPr/>
        </p:nvSpPr>
        <p:spPr>
          <a:xfrm>
            <a:off x="775447" y="1287222"/>
            <a:ext cx="3696967" cy="499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Что насчет цифр?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44336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41EC26-9878-47B0-A072-EAD95D57EF39}"/>
              </a:ext>
            </a:extLst>
          </p:cNvPr>
          <p:cNvSpPr txBox="1"/>
          <p:nvPr/>
        </p:nvSpPr>
        <p:spPr>
          <a:xfrm>
            <a:off x="768520" y="4905163"/>
            <a:ext cx="2642338" cy="13505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Увеличилось количество суицидов среди подростков. За последние двадцать лет из жизни ушло 800000 человек, из которых 300000 – подростки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E91A32-235A-4D5E-A193-973455E6573E}"/>
              </a:ext>
            </a:extLst>
          </p:cNvPr>
          <p:cNvGrpSpPr/>
          <p:nvPr/>
        </p:nvGrpSpPr>
        <p:grpSpPr>
          <a:xfrm>
            <a:off x="5955720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7" name="Shape 3753">
              <a:extLst>
                <a:ext uri="{FF2B5EF4-FFF2-40B4-BE49-F238E27FC236}">
                  <a16:creationId xmlns:a16="http://schemas.microsoft.com/office/drawing/2014/main" id="{9A88B3D4-9346-4933-9B4A-6176D87532D3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0" name="Shape 3754">
              <a:extLst>
                <a:ext uri="{FF2B5EF4-FFF2-40B4-BE49-F238E27FC236}">
                  <a16:creationId xmlns:a16="http://schemas.microsoft.com/office/drawing/2014/main" id="{E8F5609C-6C55-4D9F-A910-814E59EA0E9B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97404B5-9F38-4525-AC0A-47975406800B}"/>
              </a:ext>
            </a:extLst>
          </p:cNvPr>
          <p:cNvGrpSpPr/>
          <p:nvPr/>
        </p:nvGrpSpPr>
        <p:grpSpPr>
          <a:xfrm>
            <a:off x="6368475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16" name="Shape 3753">
              <a:extLst>
                <a:ext uri="{FF2B5EF4-FFF2-40B4-BE49-F238E27FC236}">
                  <a16:creationId xmlns:a16="http://schemas.microsoft.com/office/drawing/2014/main" id="{4D585129-616A-464E-9D52-774955A83E08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7" name="Shape 3754">
              <a:extLst>
                <a:ext uri="{FF2B5EF4-FFF2-40B4-BE49-F238E27FC236}">
                  <a16:creationId xmlns:a16="http://schemas.microsoft.com/office/drawing/2014/main" id="{08E4C5BB-3DD3-401D-AE43-9BF9FA3648BD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97CF138-78FF-49A0-BD23-DE5E5EE4A6AD}"/>
              </a:ext>
            </a:extLst>
          </p:cNvPr>
          <p:cNvGrpSpPr/>
          <p:nvPr/>
        </p:nvGrpSpPr>
        <p:grpSpPr>
          <a:xfrm>
            <a:off x="6781230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19" name="Shape 3753">
              <a:extLst>
                <a:ext uri="{FF2B5EF4-FFF2-40B4-BE49-F238E27FC236}">
                  <a16:creationId xmlns:a16="http://schemas.microsoft.com/office/drawing/2014/main" id="{157B2496-C657-4640-A510-B8E6C4B9210A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0" name="Shape 3754">
              <a:extLst>
                <a:ext uri="{FF2B5EF4-FFF2-40B4-BE49-F238E27FC236}">
                  <a16:creationId xmlns:a16="http://schemas.microsoft.com/office/drawing/2014/main" id="{66DAC647-7FB9-435F-BBA3-53DCBCE6577C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4B5D8FE-08AF-4667-9218-C6A776AC26A1}"/>
              </a:ext>
            </a:extLst>
          </p:cNvPr>
          <p:cNvGrpSpPr/>
          <p:nvPr/>
        </p:nvGrpSpPr>
        <p:grpSpPr>
          <a:xfrm>
            <a:off x="7193985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22" name="Shape 3753">
              <a:extLst>
                <a:ext uri="{FF2B5EF4-FFF2-40B4-BE49-F238E27FC236}">
                  <a16:creationId xmlns:a16="http://schemas.microsoft.com/office/drawing/2014/main" id="{658640FD-1B3C-4F07-87B3-8F8D067058E8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3" name="Shape 3754">
              <a:extLst>
                <a:ext uri="{FF2B5EF4-FFF2-40B4-BE49-F238E27FC236}">
                  <a16:creationId xmlns:a16="http://schemas.microsoft.com/office/drawing/2014/main" id="{71D83226-C866-4F7C-8100-1BB326A60C17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0D86ACC-E356-4131-9D62-04011FB002B8}"/>
              </a:ext>
            </a:extLst>
          </p:cNvPr>
          <p:cNvGrpSpPr/>
          <p:nvPr/>
        </p:nvGrpSpPr>
        <p:grpSpPr>
          <a:xfrm>
            <a:off x="7606740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25" name="Shape 3753">
              <a:extLst>
                <a:ext uri="{FF2B5EF4-FFF2-40B4-BE49-F238E27FC236}">
                  <a16:creationId xmlns:a16="http://schemas.microsoft.com/office/drawing/2014/main" id="{8C79FA12-EFF7-4E13-9913-09E922D216C3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6" name="Shape 3754">
              <a:extLst>
                <a:ext uri="{FF2B5EF4-FFF2-40B4-BE49-F238E27FC236}">
                  <a16:creationId xmlns:a16="http://schemas.microsoft.com/office/drawing/2014/main" id="{A5E3E7BC-EF96-4CC9-9D2E-1992A268028A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B8365AF-74A2-45F3-BC21-E628FFD0F227}"/>
              </a:ext>
            </a:extLst>
          </p:cNvPr>
          <p:cNvGrpSpPr/>
          <p:nvPr/>
        </p:nvGrpSpPr>
        <p:grpSpPr>
          <a:xfrm>
            <a:off x="8019495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28" name="Shape 3753">
              <a:extLst>
                <a:ext uri="{FF2B5EF4-FFF2-40B4-BE49-F238E27FC236}">
                  <a16:creationId xmlns:a16="http://schemas.microsoft.com/office/drawing/2014/main" id="{EE48C9EF-4395-4B74-BD4D-946ACA4C7CFF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9" name="Shape 3754">
              <a:extLst>
                <a:ext uri="{FF2B5EF4-FFF2-40B4-BE49-F238E27FC236}">
                  <a16:creationId xmlns:a16="http://schemas.microsoft.com/office/drawing/2014/main" id="{B27AA129-EBC1-48BF-8557-EC580C2577BA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BB7A18E-3AB8-4790-9979-6EA0C053E9E5}"/>
              </a:ext>
            </a:extLst>
          </p:cNvPr>
          <p:cNvGrpSpPr/>
          <p:nvPr/>
        </p:nvGrpSpPr>
        <p:grpSpPr>
          <a:xfrm>
            <a:off x="8432250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31" name="Shape 3753">
              <a:extLst>
                <a:ext uri="{FF2B5EF4-FFF2-40B4-BE49-F238E27FC236}">
                  <a16:creationId xmlns:a16="http://schemas.microsoft.com/office/drawing/2014/main" id="{5F998163-04A1-4CB7-A451-26B47A38BCA9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32" name="Shape 3754">
              <a:extLst>
                <a:ext uri="{FF2B5EF4-FFF2-40B4-BE49-F238E27FC236}">
                  <a16:creationId xmlns:a16="http://schemas.microsoft.com/office/drawing/2014/main" id="{2EAC1B5A-092A-49EE-BDDB-28EAF880D222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40DDABB-A593-4C17-B805-1AFA5B5E2CCE}"/>
              </a:ext>
            </a:extLst>
          </p:cNvPr>
          <p:cNvGrpSpPr/>
          <p:nvPr/>
        </p:nvGrpSpPr>
        <p:grpSpPr>
          <a:xfrm>
            <a:off x="8845005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34" name="Shape 3753">
              <a:extLst>
                <a:ext uri="{FF2B5EF4-FFF2-40B4-BE49-F238E27FC236}">
                  <a16:creationId xmlns:a16="http://schemas.microsoft.com/office/drawing/2014/main" id="{CE015678-C583-413F-9449-44D08E01125A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35" name="Shape 3754">
              <a:extLst>
                <a:ext uri="{FF2B5EF4-FFF2-40B4-BE49-F238E27FC236}">
                  <a16:creationId xmlns:a16="http://schemas.microsoft.com/office/drawing/2014/main" id="{0FE5E377-1793-4BA1-9DBF-D95C3801E6B9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CE219F2-B414-4379-99DA-DDA300A10D5F}"/>
              </a:ext>
            </a:extLst>
          </p:cNvPr>
          <p:cNvGrpSpPr/>
          <p:nvPr/>
        </p:nvGrpSpPr>
        <p:grpSpPr>
          <a:xfrm>
            <a:off x="9257760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37" name="Shape 3753">
              <a:extLst>
                <a:ext uri="{FF2B5EF4-FFF2-40B4-BE49-F238E27FC236}">
                  <a16:creationId xmlns:a16="http://schemas.microsoft.com/office/drawing/2014/main" id="{3F82CBA3-3A7B-418C-9DC0-5A12C6F70F87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38" name="Shape 3754">
              <a:extLst>
                <a:ext uri="{FF2B5EF4-FFF2-40B4-BE49-F238E27FC236}">
                  <a16:creationId xmlns:a16="http://schemas.microsoft.com/office/drawing/2014/main" id="{65FEAC89-06C5-4BCB-B23C-C12758A3C5CA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1C0A5A7-C8FE-48BD-BCE5-52154C6241AC}"/>
              </a:ext>
            </a:extLst>
          </p:cNvPr>
          <p:cNvGrpSpPr/>
          <p:nvPr/>
        </p:nvGrpSpPr>
        <p:grpSpPr>
          <a:xfrm>
            <a:off x="9670515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40" name="Shape 3753">
              <a:extLst>
                <a:ext uri="{FF2B5EF4-FFF2-40B4-BE49-F238E27FC236}">
                  <a16:creationId xmlns:a16="http://schemas.microsoft.com/office/drawing/2014/main" id="{C403831E-B5ED-474D-9390-E817B059F6E8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41" name="Shape 3754">
              <a:extLst>
                <a:ext uri="{FF2B5EF4-FFF2-40B4-BE49-F238E27FC236}">
                  <a16:creationId xmlns:a16="http://schemas.microsoft.com/office/drawing/2014/main" id="{E78983C1-C8FA-4E90-AFF6-13D1055E2576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698046C-52A5-4817-B1E7-82EDC1269C0A}"/>
              </a:ext>
            </a:extLst>
          </p:cNvPr>
          <p:cNvGrpSpPr/>
          <p:nvPr/>
        </p:nvGrpSpPr>
        <p:grpSpPr>
          <a:xfrm>
            <a:off x="10083270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43" name="Shape 3753">
              <a:extLst>
                <a:ext uri="{FF2B5EF4-FFF2-40B4-BE49-F238E27FC236}">
                  <a16:creationId xmlns:a16="http://schemas.microsoft.com/office/drawing/2014/main" id="{5FED71CB-A53B-44DE-AD81-236AED8371B1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44" name="Shape 3754">
              <a:extLst>
                <a:ext uri="{FF2B5EF4-FFF2-40B4-BE49-F238E27FC236}">
                  <a16:creationId xmlns:a16="http://schemas.microsoft.com/office/drawing/2014/main" id="{108C9674-0481-4C52-BF02-A7BE6E37D21A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1D48FEC-8EF1-4BA6-B6BE-53C623012F06}"/>
              </a:ext>
            </a:extLst>
          </p:cNvPr>
          <p:cNvGrpSpPr/>
          <p:nvPr/>
        </p:nvGrpSpPr>
        <p:grpSpPr>
          <a:xfrm>
            <a:off x="10496020" y="1470905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46" name="Shape 3753">
              <a:extLst>
                <a:ext uri="{FF2B5EF4-FFF2-40B4-BE49-F238E27FC236}">
                  <a16:creationId xmlns:a16="http://schemas.microsoft.com/office/drawing/2014/main" id="{F280A899-6B74-4B70-B6E7-D590A1409D62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47" name="Shape 3754">
              <a:extLst>
                <a:ext uri="{FF2B5EF4-FFF2-40B4-BE49-F238E27FC236}">
                  <a16:creationId xmlns:a16="http://schemas.microsoft.com/office/drawing/2014/main" id="{B4DBB233-C165-462D-A5EA-CA637E4B3EDB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C791D21-8F07-4041-8CD1-DCF1C7B8E273}"/>
              </a:ext>
            </a:extLst>
          </p:cNvPr>
          <p:cNvGrpSpPr/>
          <p:nvPr/>
        </p:nvGrpSpPr>
        <p:grpSpPr>
          <a:xfrm>
            <a:off x="5955720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49" name="Shape 3753">
              <a:extLst>
                <a:ext uri="{FF2B5EF4-FFF2-40B4-BE49-F238E27FC236}">
                  <a16:creationId xmlns:a16="http://schemas.microsoft.com/office/drawing/2014/main" id="{114B44BC-F0A1-4D59-A055-EE17BE2526DA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50" name="Shape 3754">
              <a:extLst>
                <a:ext uri="{FF2B5EF4-FFF2-40B4-BE49-F238E27FC236}">
                  <a16:creationId xmlns:a16="http://schemas.microsoft.com/office/drawing/2014/main" id="{C28BA63F-3E1C-48FB-B0A2-8C89882B64A7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F43572B-FAAD-4787-AC31-01D38E4E4332}"/>
              </a:ext>
            </a:extLst>
          </p:cNvPr>
          <p:cNvGrpSpPr/>
          <p:nvPr/>
        </p:nvGrpSpPr>
        <p:grpSpPr>
          <a:xfrm>
            <a:off x="6368475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52" name="Shape 3753">
              <a:extLst>
                <a:ext uri="{FF2B5EF4-FFF2-40B4-BE49-F238E27FC236}">
                  <a16:creationId xmlns:a16="http://schemas.microsoft.com/office/drawing/2014/main" id="{A8F5A90C-2387-41E8-9E0B-681B965CAE41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53" name="Shape 3754">
              <a:extLst>
                <a:ext uri="{FF2B5EF4-FFF2-40B4-BE49-F238E27FC236}">
                  <a16:creationId xmlns:a16="http://schemas.microsoft.com/office/drawing/2014/main" id="{8A51A6B1-B126-46A2-A7CE-6BC676EE1CDF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ADD4637-B136-4D3D-BCDC-1DD247E61C32}"/>
              </a:ext>
            </a:extLst>
          </p:cNvPr>
          <p:cNvGrpSpPr/>
          <p:nvPr/>
        </p:nvGrpSpPr>
        <p:grpSpPr>
          <a:xfrm>
            <a:off x="6781230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55" name="Shape 3753">
              <a:extLst>
                <a:ext uri="{FF2B5EF4-FFF2-40B4-BE49-F238E27FC236}">
                  <a16:creationId xmlns:a16="http://schemas.microsoft.com/office/drawing/2014/main" id="{B4B0DE61-DF2E-4756-B386-D6F737EC8D28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56" name="Shape 3754">
              <a:extLst>
                <a:ext uri="{FF2B5EF4-FFF2-40B4-BE49-F238E27FC236}">
                  <a16:creationId xmlns:a16="http://schemas.microsoft.com/office/drawing/2014/main" id="{B6396971-A77F-4DEA-969A-03139E24D95D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D29A04F-5262-486F-B1BE-9863F4DA8DE8}"/>
              </a:ext>
            </a:extLst>
          </p:cNvPr>
          <p:cNvGrpSpPr/>
          <p:nvPr/>
        </p:nvGrpSpPr>
        <p:grpSpPr>
          <a:xfrm>
            <a:off x="7193985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58" name="Shape 3753">
              <a:extLst>
                <a:ext uri="{FF2B5EF4-FFF2-40B4-BE49-F238E27FC236}">
                  <a16:creationId xmlns:a16="http://schemas.microsoft.com/office/drawing/2014/main" id="{E5A07835-B214-4F05-9C69-2F060A7E6E9B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59" name="Shape 3754">
              <a:extLst>
                <a:ext uri="{FF2B5EF4-FFF2-40B4-BE49-F238E27FC236}">
                  <a16:creationId xmlns:a16="http://schemas.microsoft.com/office/drawing/2014/main" id="{14DF3860-7203-4DF3-8C43-06007E63CAE1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EF85398B-07BA-45F5-8ADA-33E4F22DE82C}"/>
              </a:ext>
            </a:extLst>
          </p:cNvPr>
          <p:cNvGrpSpPr/>
          <p:nvPr/>
        </p:nvGrpSpPr>
        <p:grpSpPr>
          <a:xfrm>
            <a:off x="7606740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61" name="Shape 3753">
              <a:extLst>
                <a:ext uri="{FF2B5EF4-FFF2-40B4-BE49-F238E27FC236}">
                  <a16:creationId xmlns:a16="http://schemas.microsoft.com/office/drawing/2014/main" id="{AFD9487E-A924-4959-8F49-030458D0171F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62" name="Shape 3754">
              <a:extLst>
                <a:ext uri="{FF2B5EF4-FFF2-40B4-BE49-F238E27FC236}">
                  <a16:creationId xmlns:a16="http://schemas.microsoft.com/office/drawing/2014/main" id="{3969A23C-9D36-4B52-A312-6132AA1C4D7D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E6D4764-6959-4B4C-A917-7FA56B001595}"/>
              </a:ext>
            </a:extLst>
          </p:cNvPr>
          <p:cNvGrpSpPr/>
          <p:nvPr/>
        </p:nvGrpSpPr>
        <p:grpSpPr>
          <a:xfrm>
            <a:off x="8019495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64" name="Shape 3753">
              <a:extLst>
                <a:ext uri="{FF2B5EF4-FFF2-40B4-BE49-F238E27FC236}">
                  <a16:creationId xmlns:a16="http://schemas.microsoft.com/office/drawing/2014/main" id="{2EE1B008-3538-41B8-9499-E26E20059033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65" name="Shape 3754">
              <a:extLst>
                <a:ext uri="{FF2B5EF4-FFF2-40B4-BE49-F238E27FC236}">
                  <a16:creationId xmlns:a16="http://schemas.microsoft.com/office/drawing/2014/main" id="{1CA8D724-DD19-4793-9767-8DFAF51F686B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81C24B0-C279-4FF8-9977-292D99CBEA87}"/>
              </a:ext>
            </a:extLst>
          </p:cNvPr>
          <p:cNvGrpSpPr/>
          <p:nvPr/>
        </p:nvGrpSpPr>
        <p:grpSpPr>
          <a:xfrm>
            <a:off x="8432250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67" name="Shape 3753">
              <a:extLst>
                <a:ext uri="{FF2B5EF4-FFF2-40B4-BE49-F238E27FC236}">
                  <a16:creationId xmlns:a16="http://schemas.microsoft.com/office/drawing/2014/main" id="{C9EE5B26-1770-48DD-9B88-9F49B3A0626E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68" name="Shape 3754">
              <a:extLst>
                <a:ext uri="{FF2B5EF4-FFF2-40B4-BE49-F238E27FC236}">
                  <a16:creationId xmlns:a16="http://schemas.microsoft.com/office/drawing/2014/main" id="{7277C8CC-ADC5-4699-8A93-89E34E4F0E5D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FD693CA-79A1-421C-BB67-258BC0B07A7B}"/>
              </a:ext>
            </a:extLst>
          </p:cNvPr>
          <p:cNvGrpSpPr/>
          <p:nvPr/>
        </p:nvGrpSpPr>
        <p:grpSpPr>
          <a:xfrm>
            <a:off x="8845005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70" name="Shape 3753">
              <a:extLst>
                <a:ext uri="{FF2B5EF4-FFF2-40B4-BE49-F238E27FC236}">
                  <a16:creationId xmlns:a16="http://schemas.microsoft.com/office/drawing/2014/main" id="{148D3356-1FF8-4214-8B3F-97E0D68668BD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71" name="Shape 3754">
              <a:extLst>
                <a:ext uri="{FF2B5EF4-FFF2-40B4-BE49-F238E27FC236}">
                  <a16:creationId xmlns:a16="http://schemas.microsoft.com/office/drawing/2014/main" id="{E8E6FA4E-0C2C-4CBE-9E2B-6F9B84E67107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1B3331F5-BB3C-49B1-98F6-3D2EDE18A25D}"/>
              </a:ext>
            </a:extLst>
          </p:cNvPr>
          <p:cNvGrpSpPr/>
          <p:nvPr/>
        </p:nvGrpSpPr>
        <p:grpSpPr>
          <a:xfrm>
            <a:off x="9257760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73" name="Shape 3753">
              <a:extLst>
                <a:ext uri="{FF2B5EF4-FFF2-40B4-BE49-F238E27FC236}">
                  <a16:creationId xmlns:a16="http://schemas.microsoft.com/office/drawing/2014/main" id="{93FFBAE2-64B0-47B1-A0FC-3E2F0828CCE1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74" name="Shape 3754">
              <a:extLst>
                <a:ext uri="{FF2B5EF4-FFF2-40B4-BE49-F238E27FC236}">
                  <a16:creationId xmlns:a16="http://schemas.microsoft.com/office/drawing/2014/main" id="{F5BEFF96-7C9C-4D27-9D6B-006882BD2944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47DF286-02A5-44EA-B784-48FF0FA9CB6C}"/>
              </a:ext>
            </a:extLst>
          </p:cNvPr>
          <p:cNvGrpSpPr/>
          <p:nvPr/>
        </p:nvGrpSpPr>
        <p:grpSpPr>
          <a:xfrm>
            <a:off x="9670515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76" name="Shape 3753">
              <a:extLst>
                <a:ext uri="{FF2B5EF4-FFF2-40B4-BE49-F238E27FC236}">
                  <a16:creationId xmlns:a16="http://schemas.microsoft.com/office/drawing/2014/main" id="{1DBE1348-CDB2-4F7A-BAE9-E8009F2BF1BB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77" name="Shape 3754">
              <a:extLst>
                <a:ext uri="{FF2B5EF4-FFF2-40B4-BE49-F238E27FC236}">
                  <a16:creationId xmlns:a16="http://schemas.microsoft.com/office/drawing/2014/main" id="{44D665E5-F2EC-48A8-8327-FFE20E8EB5AD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04728B01-2C7B-47A0-8296-2190396AF13C}"/>
              </a:ext>
            </a:extLst>
          </p:cNvPr>
          <p:cNvGrpSpPr/>
          <p:nvPr/>
        </p:nvGrpSpPr>
        <p:grpSpPr>
          <a:xfrm>
            <a:off x="10083270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79" name="Shape 3753">
              <a:extLst>
                <a:ext uri="{FF2B5EF4-FFF2-40B4-BE49-F238E27FC236}">
                  <a16:creationId xmlns:a16="http://schemas.microsoft.com/office/drawing/2014/main" id="{908EB53C-7459-43EC-8828-2CE1C1737141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80" name="Shape 3754">
              <a:extLst>
                <a:ext uri="{FF2B5EF4-FFF2-40B4-BE49-F238E27FC236}">
                  <a16:creationId xmlns:a16="http://schemas.microsoft.com/office/drawing/2014/main" id="{F6745806-1E08-41A3-B53D-0BDA60BAEB6D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C0BEB4D4-C6D2-4EE0-A1CC-CEE0628E95FC}"/>
              </a:ext>
            </a:extLst>
          </p:cNvPr>
          <p:cNvGrpSpPr/>
          <p:nvPr/>
        </p:nvGrpSpPr>
        <p:grpSpPr>
          <a:xfrm>
            <a:off x="10496020" y="2146743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82" name="Shape 3753">
              <a:extLst>
                <a:ext uri="{FF2B5EF4-FFF2-40B4-BE49-F238E27FC236}">
                  <a16:creationId xmlns:a16="http://schemas.microsoft.com/office/drawing/2014/main" id="{0081C600-1D5C-45F3-A0C5-E69AFC5BB338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83" name="Shape 3754">
              <a:extLst>
                <a:ext uri="{FF2B5EF4-FFF2-40B4-BE49-F238E27FC236}">
                  <a16:creationId xmlns:a16="http://schemas.microsoft.com/office/drawing/2014/main" id="{CBB9BF31-B3ED-4E6E-A412-65F44325772E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2DC2883-D254-40E6-8155-A311A7473168}"/>
              </a:ext>
            </a:extLst>
          </p:cNvPr>
          <p:cNvGrpSpPr/>
          <p:nvPr/>
        </p:nvGrpSpPr>
        <p:grpSpPr>
          <a:xfrm>
            <a:off x="5955720" y="2822581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85" name="Shape 3753">
              <a:extLst>
                <a:ext uri="{FF2B5EF4-FFF2-40B4-BE49-F238E27FC236}">
                  <a16:creationId xmlns:a16="http://schemas.microsoft.com/office/drawing/2014/main" id="{8AAFCB48-6C0D-4957-B379-4CC1B42493F2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86" name="Shape 3754">
              <a:extLst>
                <a:ext uri="{FF2B5EF4-FFF2-40B4-BE49-F238E27FC236}">
                  <a16:creationId xmlns:a16="http://schemas.microsoft.com/office/drawing/2014/main" id="{13EF9C76-6E8B-497C-BC54-DFBF9E3B8440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EBA3F50-D12F-4FDA-ACCD-9AD7E655BD48}"/>
              </a:ext>
            </a:extLst>
          </p:cNvPr>
          <p:cNvGrpSpPr/>
          <p:nvPr/>
        </p:nvGrpSpPr>
        <p:grpSpPr>
          <a:xfrm>
            <a:off x="6368475" y="2822581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88" name="Shape 3753">
              <a:extLst>
                <a:ext uri="{FF2B5EF4-FFF2-40B4-BE49-F238E27FC236}">
                  <a16:creationId xmlns:a16="http://schemas.microsoft.com/office/drawing/2014/main" id="{832C6307-EC44-45C1-A078-A79F535AD689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89" name="Shape 3754">
              <a:extLst>
                <a:ext uri="{FF2B5EF4-FFF2-40B4-BE49-F238E27FC236}">
                  <a16:creationId xmlns:a16="http://schemas.microsoft.com/office/drawing/2014/main" id="{4B81F1D7-842B-432E-89D0-9D9277E9330F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08EF0F3F-73E2-4458-9EC0-20E8BC59D3E3}"/>
              </a:ext>
            </a:extLst>
          </p:cNvPr>
          <p:cNvGrpSpPr/>
          <p:nvPr/>
        </p:nvGrpSpPr>
        <p:grpSpPr>
          <a:xfrm>
            <a:off x="6781230" y="2822581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91" name="Shape 3753">
              <a:extLst>
                <a:ext uri="{FF2B5EF4-FFF2-40B4-BE49-F238E27FC236}">
                  <a16:creationId xmlns:a16="http://schemas.microsoft.com/office/drawing/2014/main" id="{2FA87107-0F19-443F-A843-07B140EC48C4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92" name="Shape 3754">
              <a:extLst>
                <a:ext uri="{FF2B5EF4-FFF2-40B4-BE49-F238E27FC236}">
                  <a16:creationId xmlns:a16="http://schemas.microsoft.com/office/drawing/2014/main" id="{32413F26-F630-4BE1-98CB-0A9569B8B8F6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0C9D3121-DBDB-48BF-930F-46D9BF1ACA31}"/>
              </a:ext>
            </a:extLst>
          </p:cNvPr>
          <p:cNvGrpSpPr/>
          <p:nvPr/>
        </p:nvGrpSpPr>
        <p:grpSpPr>
          <a:xfrm>
            <a:off x="7193985" y="2822581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94" name="Shape 3753">
              <a:extLst>
                <a:ext uri="{FF2B5EF4-FFF2-40B4-BE49-F238E27FC236}">
                  <a16:creationId xmlns:a16="http://schemas.microsoft.com/office/drawing/2014/main" id="{88FB1F59-9775-49E2-9DDB-765EAD5CA9D0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95" name="Shape 3754">
              <a:extLst>
                <a:ext uri="{FF2B5EF4-FFF2-40B4-BE49-F238E27FC236}">
                  <a16:creationId xmlns:a16="http://schemas.microsoft.com/office/drawing/2014/main" id="{696FC3CA-145A-4BA1-9136-973FADC78E18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B1658B3-A41C-44A0-A761-086D162D635E}"/>
              </a:ext>
            </a:extLst>
          </p:cNvPr>
          <p:cNvGrpSpPr/>
          <p:nvPr/>
        </p:nvGrpSpPr>
        <p:grpSpPr>
          <a:xfrm>
            <a:off x="7606740" y="2822581"/>
            <a:ext cx="212675" cy="536999"/>
            <a:chOff x="7252702" y="2337375"/>
            <a:chExt cx="283144" cy="714746"/>
          </a:xfrm>
          <a:solidFill>
            <a:schemeClr val="accent1"/>
          </a:solidFill>
        </p:grpSpPr>
        <p:sp>
          <p:nvSpPr>
            <p:cNvPr id="97" name="Shape 3753">
              <a:extLst>
                <a:ext uri="{FF2B5EF4-FFF2-40B4-BE49-F238E27FC236}">
                  <a16:creationId xmlns:a16="http://schemas.microsoft.com/office/drawing/2014/main" id="{AF4C7606-3F93-4DE3-BD67-4A472F3DEA5B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98" name="Shape 3754">
              <a:extLst>
                <a:ext uri="{FF2B5EF4-FFF2-40B4-BE49-F238E27FC236}">
                  <a16:creationId xmlns:a16="http://schemas.microsoft.com/office/drawing/2014/main" id="{B3C7C9FD-4B07-466A-8654-92A212B241FF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8BC6BF33-A208-43AD-BA29-84EA8984DA8A}"/>
              </a:ext>
            </a:extLst>
          </p:cNvPr>
          <p:cNvGrpSpPr/>
          <p:nvPr/>
        </p:nvGrpSpPr>
        <p:grpSpPr>
          <a:xfrm>
            <a:off x="8019495" y="3498419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36" name="Shape 3753">
              <a:extLst>
                <a:ext uri="{FF2B5EF4-FFF2-40B4-BE49-F238E27FC236}">
                  <a16:creationId xmlns:a16="http://schemas.microsoft.com/office/drawing/2014/main" id="{7B4CEECC-CBED-4F66-875E-3D41053FB4DB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37" name="Shape 3754">
              <a:extLst>
                <a:ext uri="{FF2B5EF4-FFF2-40B4-BE49-F238E27FC236}">
                  <a16:creationId xmlns:a16="http://schemas.microsoft.com/office/drawing/2014/main" id="{75AFF1E6-D437-4C1E-B4EA-4451747EDCB8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20686EFB-EDFC-4DEC-BBDA-E8CBE25A4C76}"/>
              </a:ext>
            </a:extLst>
          </p:cNvPr>
          <p:cNvGrpSpPr/>
          <p:nvPr/>
        </p:nvGrpSpPr>
        <p:grpSpPr>
          <a:xfrm>
            <a:off x="8432250" y="3498419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39" name="Shape 3753">
              <a:extLst>
                <a:ext uri="{FF2B5EF4-FFF2-40B4-BE49-F238E27FC236}">
                  <a16:creationId xmlns:a16="http://schemas.microsoft.com/office/drawing/2014/main" id="{1EB48B5A-C25E-4D2D-974D-1BA726B3CB44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40" name="Shape 3754">
              <a:extLst>
                <a:ext uri="{FF2B5EF4-FFF2-40B4-BE49-F238E27FC236}">
                  <a16:creationId xmlns:a16="http://schemas.microsoft.com/office/drawing/2014/main" id="{06A3B2DD-9A58-44B4-A908-C96BB06BDC61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CCAB5722-0B70-47F5-95B0-F86AB0030576}"/>
              </a:ext>
            </a:extLst>
          </p:cNvPr>
          <p:cNvGrpSpPr/>
          <p:nvPr/>
        </p:nvGrpSpPr>
        <p:grpSpPr>
          <a:xfrm>
            <a:off x="8845005" y="3498419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42" name="Shape 3753">
              <a:extLst>
                <a:ext uri="{FF2B5EF4-FFF2-40B4-BE49-F238E27FC236}">
                  <a16:creationId xmlns:a16="http://schemas.microsoft.com/office/drawing/2014/main" id="{E676EF36-8F88-4722-8150-D68AB6E2F1C2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43" name="Shape 3754">
              <a:extLst>
                <a:ext uri="{FF2B5EF4-FFF2-40B4-BE49-F238E27FC236}">
                  <a16:creationId xmlns:a16="http://schemas.microsoft.com/office/drawing/2014/main" id="{75E145EB-148C-4E4C-8DA4-5A4D1BB26A66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6DF51131-B7C2-476B-8649-9E7A9383083A}"/>
              </a:ext>
            </a:extLst>
          </p:cNvPr>
          <p:cNvGrpSpPr/>
          <p:nvPr/>
        </p:nvGrpSpPr>
        <p:grpSpPr>
          <a:xfrm>
            <a:off x="9257760" y="3498419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45" name="Shape 3753">
              <a:extLst>
                <a:ext uri="{FF2B5EF4-FFF2-40B4-BE49-F238E27FC236}">
                  <a16:creationId xmlns:a16="http://schemas.microsoft.com/office/drawing/2014/main" id="{E632A674-9666-4239-ABFA-00BDBA07A83C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46" name="Shape 3754">
              <a:extLst>
                <a:ext uri="{FF2B5EF4-FFF2-40B4-BE49-F238E27FC236}">
                  <a16:creationId xmlns:a16="http://schemas.microsoft.com/office/drawing/2014/main" id="{0E1A90F4-FDE0-4B1B-946B-3F036DAE7FCC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021D644F-0DA3-4C60-8DFE-0016FDF7F72B}"/>
              </a:ext>
            </a:extLst>
          </p:cNvPr>
          <p:cNvGrpSpPr/>
          <p:nvPr/>
        </p:nvGrpSpPr>
        <p:grpSpPr>
          <a:xfrm>
            <a:off x="9670515" y="3498419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48" name="Shape 3753">
              <a:extLst>
                <a:ext uri="{FF2B5EF4-FFF2-40B4-BE49-F238E27FC236}">
                  <a16:creationId xmlns:a16="http://schemas.microsoft.com/office/drawing/2014/main" id="{C2376CEE-D8F3-4536-B183-B7E7D5CB53F6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49" name="Shape 3754">
              <a:extLst>
                <a:ext uri="{FF2B5EF4-FFF2-40B4-BE49-F238E27FC236}">
                  <a16:creationId xmlns:a16="http://schemas.microsoft.com/office/drawing/2014/main" id="{00814B63-CB80-47ED-BA02-69F505C1DE6C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4D43C6A5-55F4-4498-A98A-5E653089410F}"/>
              </a:ext>
            </a:extLst>
          </p:cNvPr>
          <p:cNvGrpSpPr/>
          <p:nvPr/>
        </p:nvGrpSpPr>
        <p:grpSpPr>
          <a:xfrm>
            <a:off x="10083270" y="3498419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51" name="Shape 3753">
              <a:extLst>
                <a:ext uri="{FF2B5EF4-FFF2-40B4-BE49-F238E27FC236}">
                  <a16:creationId xmlns:a16="http://schemas.microsoft.com/office/drawing/2014/main" id="{FA09B3FB-3373-4C81-A791-3D3654CF45E6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52" name="Shape 3754">
              <a:extLst>
                <a:ext uri="{FF2B5EF4-FFF2-40B4-BE49-F238E27FC236}">
                  <a16:creationId xmlns:a16="http://schemas.microsoft.com/office/drawing/2014/main" id="{3128F940-733F-4531-AE62-20B808F810DB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51C2CF5D-A011-4140-A9D3-CD5769707FB4}"/>
              </a:ext>
            </a:extLst>
          </p:cNvPr>
          <p:cNvGrpSpPr/>
          <p:nvPr/>
        </p:nvGrpSpPr>
        <p:grpSpPr>
          <a:xfrm>
            <a:off x="10496020" y="3498419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54" name="Shape 3753">
              <a:extLst>
                <a:ext uri="{FF2B5EF4-FFF2-40B4-BE49-F238E27FC236}">
                  <a16:creationId xmlns:a16="http://schemas.microsoft.com/office/drawing/2014/main" id="{21547CD0-BAA2-4BB6-97B6-6F62F295AFB5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55" name="Shape 3754">
              <a:extLst>
                <a:ext uri="{FF2B5EF4-FFF2-40B4-BE49-F238E27FC236}">
                  <a16:creationId xmlns:a16="http://schemas.microsoft.com/office/drawing/2014/main" id="{DC39FBBB-1D5D-4557-A3C7-6949E661C999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742924C2-44C2-48D7-9DE9-AA7BF19EA89E}"/>
              </a:ext>
            </a:extLst>
          </p:cNvPr>
          <p:cNvGrpSpPr/>
          <p:nvPr/>
        </p:nvGrpSpPr>
        <p:grpSpPr>
          <a:xfrm>
            <a:off x="5955720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57" name="Shape 3753">
              <a:extLst>
                <a:ext uri="{FF2B5EF4-FFF2-40B4-BE49-F238E27FC236}">
                  <a16:creationId xmlns:a16="http://schemas.microsoft.com/office/drawing/2014/main" id="{D4810AEF-FEEE-4D76-989C-6822687F054D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58" name="Shape 3754">
              <a:extLst>
                <a:ext uri="{FF2B5EF4-FFF2-40B4-BE49-F238E27FC236}">
                  <a16:creationId xmlns:a16="http://schemas.microsoft.com/office/drawing/2014/main" id="{3A61F40A-E191-49B7-B0E2-A07159CE04C3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3072EB25-086F-454B-979E-4491FCF7BA4E}"/>
              </a:ext>
            </a:extLst>
          </p:cNvPr>
          <p:cNvGrpSpPr/>
          <p:nvPr/>
        </p:nvGrpSpPr>
        <p:grpSpPr>
          <a:xfrm>
            <a:off x="6368475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60" name="Shape 3753">
              <a:extLst>
                <a:ext uri="{FF2B5EF4-FFF2-40B4-BE49-F238E27FC236}">
                  <a16:creationId xmlns:a16="http://schemas.microsoft.com/office/drawing/2014/main" id="{0276E3B6-C888-4A31-B171-6D119BF6FF34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61" name="Shape 3754">
              <a:extLst>
                <a:ext uri="{FF2B5EF4-FFF2-40B4-BE49-F238E27FC236}">
                  <a16:creationId xmlns:a16="http://schemas.microsoft.com/office/drawing/2014/main" id="{E1582197-3447-4ED5-B803-CC074CAFF1D6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8030B1E8-6496-4EA7-9FB7-B9276DEC0259}"/>
              </a:ext>
            </a:extLst>
          </p:cNvPr>
          <p:cNvGrpSpPr/>
          <p:nvPr/>
        </p:nvGrpSpPr>
        <p:grpSpPr>
          <a:xfrm>
            <a:off x="6781230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63" name="Shape 3753">
              <a:extLst>
                <a:ext uri="{FF2B5EF4-FFF2-40B4-BE49-F238E27FC236}">
                  <a16:creationId xmlns:a16="http://schemas.microsoft.com/office/drawing/2014/main" id="{049A76D8-DDA8-4037-94AA-31EFBCF3091D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64" name="Shape 3754">
              <a:extLst>
                <a:ext uri="{FF2B5EF4-FFF2-40B4-BE49-F238E27FC236}">
                  <a16:creationId xmlns:a16="http://schemas.microsoft.com/office/drawing/2014/main" id="{366E44C1-5EB2-4B41-BA7D-739295DE815D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3F9ECDC9-F39A-40E9-9F09-99E7191F0080}"/>
              </a:ext>
            </a:extLst>
          </p:cNvPr>
          <p:cNvGrpSpPr/>
          <p:nvPr/>
        </p:nvGrpSpPr>
        <p:grpSpPr>
          <a:xfrm>
            <a:off x="7193985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66" name="Shape 3753">
              <a:extLst>
                <a:ext uri="{FF2B5EF4-FFF2-40B4-BE49-F238E27FC236}">
                  <a16:creationId xmlns:a16="http://schemas.microsoft.com/office/drawing/2014/main" id="{1B936A9E-F1DD-4999-ACC7-3121410F041D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67" name="Shape 3754">
              <a:extLst>
                <a:ext uri="{FF2B5EF4-FFF2-40B4-BE49-F238E27FC236}">
                  <a16:creationId xmlns:a16="http://schemas.microsoft.com/office/drawing/2014/main" id="{911D8791-DE8E-4A17-ACDF-F01A40D5ED43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18911579-25CC-489E-A864-B7CDBF718633}"/>
              </a:ext>
            </a:extLst>
          </p:cNvPr>
          <p:cNvGrpSpPr/>
          <p:nvPr/>
        </p:nvGrpSpPr>
        <p:grpSpPr>
          <a:xfrm>
            <a:off x="7606740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69" name="Shape 3753">
              <a:extLst>
                <a:ext uri="{FF2B5EF4-FFF2-40B4-BE49-F238E27FC236}">
                  <a16:creationId xmlns:a16="http://schemas.microsoft.com/office/drawing/2014/main" id="{3678D9EB-71A2-4845-87B6-1688F2B55060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70" name="Shape 3754">
              <a:extLst>
                <a:ext uri="{FF2B5EF4-FFF2-40B4-BE49-F238E27FC236}">
                  <a16:creationId xmlns:a16="http://schemas.microsoft.com/office/drawing/2014/main" id="{97F2C1A3-E108-4544-A0A5-E2F25329C045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88413E7B-3700-4667-B852-CA769BE293EB}"/>
              </a:ext>
            </a:extLst>
          </p:cNvPr>
          <p:cNvGrpSpPr/>
          <p:nvPr/>
        </p:nvGrpSpPr>
        <p:grpSpPr>
          <a:xfrm>
            <a:off x="8019495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72" name="Shape 3753">
              <a:extLst>
                <a:ext uri="{FF2B5EF4-FFF2-40B4-BE49-F238E27FC236}">
                  <a16:creationId xmlns:a16="http://schemas.microsoft.com/office/drawing/2014/main" id="{10BEE56F-2AF5-4971-9ADA-BDE4F1B3BB9E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73" name="Shape 3754">
              <a:extLst>
                <a:ext uri="{FF2B5EF4-FFF2-40B4-BE49-F238E27FC236}">
                  <a16:creationId xmlns:a16="http://schemas.microsoft.com/office/drawing/2014/main" id="{52A5CB7F-A773-4378-98CE-1D81FA6E34C0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2519C8FE-F6EF-4715-9074-5AE76A695F13}"/>
              </a:ext>
            </a:extLst>
          </p:cNvPr>
          <p:cNvGrpSpPr/>
          <p:nvPr/>
        </p:nvGrpSpPr>
        <p:grpSpPr>
          <a:xfrm>
            <a:off x="8432250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75" name="Shape 3753">
              <a:extLst>
                <a:ext uri="{FF2B5EF4-FFF2-40B4-BE49-F238E27FC236}">
                  <a16:creationId xmlns:a16="http://schemas.microsoft.com/office/drawing/2014/main" id="{1F75F684-613E-4543-813D-7B861B1A54C0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76" name="Shape 3754">
              <a:extLst>
                <a:ext uri="{FF2B5EF4-FFF2-40B4-BE49-F238E27FC236}">
                  <a16:creationId xmlns:a16="http://schemas.microsoft.com/office/drawing/2014/main" id="{93E12FED-AE86-4A42-B66F-8F685EB123BC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56DA7E93-07B7-404A-97EC-6B565BB3C394}"/>
              </a:ext>
            </a:extLst>
          </p:cNvPr>
          <p:cNvGrpSpPr/>
          <p:nvPr/>
        </p:nvGrpSpPr>
        <p:grpSpPr>
          <a:xfrm>
            <a:off x="8845005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78" name="Shape 3753">
              <a:extLst>
                <a:ext uri="{FF2B5EF4-FFF2-40B4-BE49-F238E27FC236}">
                  <a16:creationId xmlns:a16="http://schemas.microsoft.com/office/drawing/2014/main" id="{2870E8CD-7ACA-4D77-BB13-A4EB5575383B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79" name="Shape 3754">
              <a:extLst>
                <a:ext uri="{FF2B5EF4-FFF2-40B4-BE49-F238E27FC236}">
                  <a16:creationId xmlns:a16="http://schemas.microsoft.com/office/drawing/2014/main" id="{6AA426F3-711F-421E-953C-EAF34E69BD92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2A4BEB13-E6DB-4BA1-AD4B-1997E921A69E}"/>
              </a:ext>
            </a:extLst>
          </p:cNvPr>
          <p:cNvGrpSpPr/>
          <p:nvPr/>
        </p:nvGrpSpPr>
        <p:grpSpPr>
          <a:xfrm>
            <a:off x="9257760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81" name="Shape 3753">
              <a:extLst>
                <a:ext uri="{FF2B5EF4-FFF2-40B4-BE49-F238E27FC236}">
                  <a16:creationId xmlns:a16="http://schemas.microsoft.com/office/drawing/2014/main" id="{37430538-64E7-43CC-AE59-3D9700EFC662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82" name="Shape 3754">
              <a:extLst>
                <a:ext uri="{FF2B5EF4-FFF2-40B4-BE49-F238E27FC236}">
                  <a16:creationId xmlns:a16="http://schemas.microsoft.com/office/drawing/2014/main" id="{205EE927-E825-40DC-8CE1-29600F52B8A4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FC779C5A-9D0F-4D51-9476-758057884D9D}"/>
              </a:ext>
            </a:extLst>
          </p:cNvPr>
          <p:cNvGrpSpPr/>
          <p:nvPr/>
        </p:nvGrpSpPr>
        <p:grpSpPr>
          <a:xfrm>
            <a:off x="9670515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84" name="Shape 3753">
              <a:extLst>
                <a:ext uri="{FF2B5EF4-FFF2-40B4-BE49-F238E27FC236}">
                  <a16:creationId xmlns:a16="http://schemas.microsoft.com/office/drawing/2014/main" id="{7263E59C-C325-4C89-81E6-79FDA23FE1D6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85" name="Shape 3754">
              <a:extLst>
                <a:ext uri="{FF2B5EF4-FFF2-40B4-BE49-F238E27FC236}">
                  <a16:creationId xmlns:a16="http://schemas.microsoft.com/office/drawing/2014/main" id="{5FAB973A-3601-4BAE-948A-B8FA8C1C0075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1B99CB4B-B214-4F71-BD7B-871913CF8A52}"/>
              </a:ext>
            </a:extLst>
          </p:cNvPr>
          <p:cNvGrpSpPr/>
          <p:nvPr/>
        </p:nvGrpSpPr>
        <p:grpSpPr>
          <a:xfrm>
            <a:off x="10083270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87" name="Shape 3753">
              <a:extLst>
                <a:ext uri="{FF2B5EF4-FFF2-40B4-BE49-F238E27FC236}">
                  <a16:creationId xmlns:a16="http://schemas.microsoft.com/office/drawing/2014/main" id="{BAF3F717-E24E-4DF0-A3F4-5032B04741D5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88" name="Shape 3754">
              <a:extLst>
                <a:ext uri="{FF2B5EF4-FFF2-40B4-BE49-F238E27FC236}">
                  <a16:creationId xmlns:a16="http://schemas.microsoft.com/office/drawing/2014/main" id="{15D26B27-DD08-406D-97DE-0A7FD0978593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288797DB-5A5B-4021-AD2D-D1C0636D28BE}"/>
              </a:ext>
            </a:extLst>
          </p:cNvPr>
          <p:cNvGrpSpPr/>
          <p:nvPr/>
        </p:nvGrpSpPr>
        <p:grpSpPr>
          <a:xfrm>
            <a:off x="10496020" y="41742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90" name="Shape 3753">
              <a:extLst>
                <a:ext uri="{FF2B5EF4-FFF2-40B4-BE49-F238E27FC236}">
                  <a16:creationId xmlns:a16="http://schemas.microsoft.com/office/drawing/2014/main" id="{D0923181-2BED-4D57-AF53-81FE72544E0E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91" name="Shape 3754">
              <a:extLst>
                <a:ext uri="{FF2B5EF4-FFF2-40B4-BE49-F238E27FC236}">
                  <a16:creationId xmlns:a16="http://schemas.microsoft.com/office/drawing/2014/main" id="{28B0BB2B-3EA0-4908-8D9C-CAF9E6F745C5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D43271BB-5FC6-4E14-BFB6-1AA024DD6F30}"/>
              </a:ext>
            </a:extLst>
          </p:cNvPr>
          <p:cNvGrpSpPr/>
          <p:nvPr/>
        </p:nvGrpSpPr>
        <p:grpSpPr>
          <a:xfrm>
            <a:off x="5955720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93" name="Shape 3753">
              <a:extLst>
                <a:ext uri="{FF2B5EF4-FFF2-40B4-BE49-F238E27FC236}">
                  <a16:creationId xmlns:a16="http://schemas.microsoft.com/office/drawing/2014/main" id="{92D70A54-4BB5-4131-A060-AA650189B6D5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94" name="Shape 3754">
              <a:extLst>
                <a:ext uri="{FF2B5EF4-FFF2-40B4-BE49-F238E27FC236}">
                  <a16:creationId xmlns:a16="http://schemas.microsoft.com/office/drawing/2014/main" id="{059C7D1D-3EDF-40DD-A190-941A48A6DB42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1E6D4732-20EA-4EEE-8039-D6A37A2E9A60}"/>
              </a:ext>
            </a:extLst>
          </p:cNvPr>
          <p:cNvGrpSpPr/>
          <p:nvPr/>
        </p:nvGrpSpPr>
        <p:grpSpPr>
          <a:xfrm>
            <a:off x="6368475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96" name="Shape 3753">
              <a:extLst>
                <a:ext uri="{FF2B5EF4-FFF2-40B4-BE49-F238E27FC236}">
                  <a16:creationId xmlns:a16="http://schemas.microsoft.com/office/drawing/2014/main" id="{F516BC9D-1184-4F93-B22B-F8DB33D050A4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197" name="Shape 3754">
              <a:extLst>
                <a:ext uri="{FF2B5EF4-FFF2-40B4-BE49-F238E27FC236}">
                  <a16:creationId xmlns:a16="http://schemas.microsoft.com/office/drawing/2014/main" id="{4715E1BA-48FD-40FC-A72C-D4F8DBB39039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4D7065EE-D031-4650-89D3-5B498B4DAA3F}"/>
              </a:ext>
            </a:extLst>
          </p:cNvPr>
          <p:cNvGrpSpPr/>
          <p:nvPr/>
        </p:nvGrpSpPr>
        <p:grpSpPr>
          <a:xfrm>
            <a:off x="6781230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199" name="Shape 3753">
              <a:extLst>
                <a:ext uri="{FF2B5EF4-FFF2-40B4-BE49-F238E27FC236}">
                  <a16:creationId xmlns:a16="http://schemas.microsoft.com/office/drawing/2014/main" id="{ECCA016A-1A31-4EBF-A19B-2616F7BEB09A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00" name="Shape 3754">
              <a:extLst>
                <a:ext uri="{FF2B5EF4-FFF2-40B4-BE49-F238E27FC236}">
                  <a16:creationId xmlns:a16="http://schemas.microsoft.com/office/drawing/2014/main" id="{209CDAC0-7033-4BED-B250-1E0522C37268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2C14A8D5-9B51-44AE-AD32-B428070F08E7}"/>
              </a:ext>
            </a:extLst>
          </p:cNvPr>
          <p:cNvGrpSpPr/>
          <p:nvPr/>
        </p:nvGrpSpPr>
        <p:grpSpPr>
          <a:xfrm>
            <a:off x="7193985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02" name="Shape 3753">
              <a:extLst>
                <a:ext uri="{FF2B5EF4-FFF2-40B4-BE49-F238E27FC236}">
                  <a16:creationId xmlns:a16="http://schemas.microsoft.com/office/drawing/2014/main" id="{41C5CBE6-7E5C-45F1-8E07-8B0BF7F6901D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03" name="Shape 3754">
              <a:extLst>
                <a:ext uri="{FF2B5EF4-FFF2-40B4-BE49-F238E27FC236}">
                  <a16:creationId xmlns:a16="http://schemas.microsoft.com/office/drawing/2014/main" id="{F9732BD2-67E7-4CA1-BB07-293FFC87CE6A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C9C2D95E-7CD5-47CE-A972-57BB25C06688}"/>
              </a:ext>
            </a:extLst>
          </p:cNvPr>
          <p:cNvGrpSpPr/>
          <p:nvPr/>
        </p:nvGrpSpPr>
        <p:grpSpPr>
          <a:xfrm>
            <a:off x="7606740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05" name="Shape 3753">
              <a:extLst>
                <a:ext uri="{FF2B5EF4-FFF2-40B4-BE49-F238E27FC236}">
                  <a16:creationId xmlns:a16="http://schemas.microsoft.com/office/drawing/2014/main" id="{EFE46D5E-24FA-4811-BB5A-221478EBF86B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06" name="Shape 3754">
              <a:extLst>
                <a:ext uri="{FF2B5EF4-FFF2-40B4-BE49-F238E27FC236}">
                  <a16:creationId xmlns:a16="http://schemas.microsoft.com/office/drawing/2014/main" id="{7C8C61DA-CB0B-4AAE-8C53-28FE81A5648F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1D9E9D14-548A-483C-96BE-84D765B50C4D}"/>
              </a:ext>
            </a:extLst>
          </p:cNvPr>
          <p:cNvGrpSpPr/>
          <p:nvPr/>
        </p:nvGrpSpPr>
        <p:grpSpPr>
          <a:xfrm>
            <a:off x="8019495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08" name="Shape 3753">
              <a:extLst>
                <a:ext uri="{FF2B5EF4-FFF2-40B4-BE49-F238E27FC236}">
                  <a16:creationId xmlns:a16="http://schemas.microsoft.com/office/drawing/2014/main" id="{5FFEC0F5-1424-4E13-94A2-4E0FD562C0F0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09" name="Shape 3754">
              <a:extLst>
                <a:ext uri="{FF2B5EF4-FFF2-40B4-BE49-F238E27FC236}">
                  <a16:creationId xmlns:a16="http://schemas.microsoft.com/office/drawing/2014/main" id="{ED183673-1B39-406F-B637-3DB3FE1974DD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0C77E11D-F33E-41D0-99C7-71D91BF576E6}"/>
              </a:ext>
            </a:extLst>
          </p:cNvPr>
          <p:cNvGrpSpPr/>
          <p:nvPr/>
        </p:nvGrpSpPr>
        <p:grpSpPr>
          <a:xfrm>
            <a:off x="8432250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11" name="Shape 3753">
              <a:extLst>
                <a:ext uri="{FF2B5EF4-FFF2-40B4-BE49-F238E27FC236}">
                  <a16:creationId xmlns:a16="http://schemas.microsoft.com/office/drawing/2014/main" id="{5A6E6483-B340-4688-8C5F-2459C3AD44D8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12" name="Shape 3754">
              <a:extLst>
                <a:ext uri="{FF2B5EF4-FFF2-40B4-BE49-F238E27FC236}">
                  <a16:creationId xmlns:a16="http://schemas.microsoft.com/office/drawing/2014/main" id="{0AE17D7A-9EFD-4C9F-A0CA-8F6C3C542958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CC37229C-5056-4308-A005-9CBA2D659DE5}"/>
              </a:ext>
            </a:extLst>
          </p:cNvPr>
          <p:cNvGrpSpPr/>
          <p:nvPr/>
        </p:nvGrpSpPr>
        <p:grpSpPr>
          <a:xfrm>
            <a:off x="8845005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14" name="Shape 3753">
              <a:extLst>
                <a:ext uri="{FF2B5EF4-FFF2-40B4-BE49-F238E27FC236}">
                  <a16:creationId xmlns:a16="http://schemas.microsoft.com/office/drawing/2014/main" id="{C468DE60-CF13-4DC2-BDA0-0A8458C95594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15" name="Shape 3754">
              <a:extLst>
                <a:ext uri="{FF2B5EF4-FFF2-40B4-BE49-F238E27FC236}">
                  <a16:creationId xmlns:a16="http://schemas.microsoft.com/office/drawing/2014/main" id="{D48CF0EF-F17D-43FC-A6E8-6C0853EDC180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A34EFD45-4A0E-4925-A680-C49C5336E8A0}"/>
              </a:ext>
            </a:extLst>
          </p:cNvPr>
          <p:cNvGrpSpPr/>
          <p:nvPr/>
        </p:nvGrpSpPr>
        <p:grpSpPr>
          <a:xfrm>
            <a:off x="9257760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17" name="Shape 3753">
              <a:extLst>
                <a:ext uri="{FF2B5EF4-FFF2-40B4-BE49-F238E27FC236}">
                  <a16:creationId xmlns:a16="http://schemas.microsoft.com/office/drawing/2014/main" id="{39FF7E18-725D-456E-979B-407BC861AF57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18" name="Shape 3754">
              <a:extLst>
                <a:ext uri="{FF2B5EF4-FFF2-40B4-BE49-F238E27FC236}">
                  <a16:creationId xmlns:a16="http://schemas.microsoft.com/office/drawing/2014/main" id="{700CC462-CA54-4707-A5A5-9A497ED54CD9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2CB51D1A-4E8C-4FEB-A8B1-0DAD0DE79330}"/>
              </a:ext>
            </a:extLst>
          </p:cNvPr>
          <p:cNvGrpSpPr/>
          <p:nvPr/>
        </p:nvGrpSpPr>
        <p:grpSpPr>
          <a:xfrm>
            <a:off x="9670515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20" name="Shape 3753">
              <a:extLst>
                <a:ext uri="{FF2B5EF4-FFF2-40B4-BE49-F238E27FC236}">
                  <a16:creationId xmlns:a16="http://schemas.microsoft.com/office/drawing/2014/main" id="{EDF95C85-D946-4396-A2C3-58AA803AE60E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21" name="Shape 3754">
              <a:extLst>
                <a:ext uri="{FF2B5EF4-FFF2-40B4-BE49-F238E27FC236}">
                  <a16:creationId xmlns:a16="http://schemas.microsoft.com/office/drawing/2014/main" id="{A96467CD-4FD2-493F-AF8F-D5757260B9B6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6FE8E2DB-B39C-463E-A825-9A3AE0FED38A}"/>
              </a:ext>
            </a:extLst>
          </p:cNvPr>
          <p:cNvGrpSpPr/>
          <p:nvPr/>
        </p:nvGrpSpPr>
        <p:grpSpPr>
          <a:xfrm>
            <a:off x="10083270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23" name="Shape 3753">
              <a:extLst>
                <a:ext uri="{FF2B5EF4-FFF2-40B4-BE49-F238E27FC236}">
                  <a16:creationId xmlns:a16="http://schemas.microsoft.com/office/drawing/2014/main" id="{C1E1FF68-F2F2-4EC8-ADAB-AADDB6FC729E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24" name="Shape 3754">
              <a:extLst>
                <a:ext uri="{FF2B5EF4-FFF2-40B4-BE49-F238E27FC236}">
                  <a16:creationId xmlns:a16="http://schemas.microsoft.com/office/drawing/2014/main" id="{7C19DBA8-D8F6-4D4F-91D6-7588B73E0F7F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618CDF59-71A5-4E9C-B1AC-90EB0D275140}"/>
              </a:ext>
            </a:extLst>
          </p:cNvPr>
          <p:cNvGrpSpPr/>
          <p:nvPr/>
        </p:nvGrpSpPr>
        <p:grpSpPr>
          <a:xfrm>
            <a:off x="10496020" y="4850096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26" name="Shape 3753">
              <a:extLst>
                <a:ext uri="{FF2B5EF4-FFF2-40B4-BE49-F238E27FC236}">
                  <a16:creationId xmlns:a16="http://schemas.microsoft.com/office/drawing/2014/main" id="{33487357-9DB5-4FD9-8E8F-E8C3EB5B4F57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27" name="Shape 3754">
              <a:extLst>
                <a:ext uri="{FF2B5EF4-FFF2-40B4-BE49-F238E27FC236}">
                  <a16:creationId xmlns:a16="http://schemas.microsoft.com/office/drawing/2014/main" id="{0F90F0BE-3193-4033-96FA-CA1971141F0F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sp>
        <p:nvSpPr>
          <p:cNvPr id="228" name="TextBox 227">
            <a:extLst>
              <a:ext uri="{FF2B5EF4-FFF2-40B4-BE49-F238E27FC236}">
                <a16:creationId xmlns:a16="http://schemas.microsoft.com/office/drawing/2014/main" id="{B8E7DA01-999D-494F-B6E7-F50ADF0834CA}"/>
              </a:ext>
            </a:extLst>
          </p:cNvPr>
          <p:cNvSpPr txBox="1"/>
          <p:nvPr/>
        </p:nvSpPr>
        <p:spPr>
          <a:xfrm>
            <a:off x="768519" y="4096273"/>
            <a:ext cx="2924175" cy="72776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На 37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%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AE210132-5207-45BD-AB9C-E8DC508A2E92}"/>
              </a:ext>
            </a:extLst>
          </p:cNvPr>
          <p:cNvSpPr txBox="1"/>
          <p:nvPr/>
        </p:nvSpPr>
        <p:spPr>
          <a:xfrm>
            <a:off x="768519" y="1086062"/>
            <a:ext cx="1540363" cy="14773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100" normalizeH="0" baseline="0" noProof="0" dirty="0">
                <a:ln>
                  <a:noFill/>
                </a:ln>
                <a:solidFill>
                  <a:srgbClr val="F44336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Люди</a:t>
            </a:r>
            <a:endParaRPr kumimoji="0" lang="en-US" sz="1200" b="0" i="0" u="none" strike="noStrike" kern="1200" cap="none" spc="100" normalizeH="0" baseline="0" noProof="0" dirty="0">
              <a:ln>
                <a:noFill/>
              </a:ln>
              <a:solidFill>
                <a:srgbClr val="F44336"/>
              </a:solidFill>
              <a:effectLst/>
              <a:uLnTx/>
              <a:uFillTx/>
              <a:latin typeface="Segoe UI Semibold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230" name="Group 134">
            <a:extLst>
              <a:ext uri="{FF2B5EF4-FFF2-40B4-BE49-F238E27FC236}">
                <a16:creationId xmlns:a16="http://schemas.microsoft.com/office/drawing/2014/main" id="{D0A49FB0-8362-EA34-16BE-D1B5AE85B290}"/>
              </a:ext>
            </a:extLst>
          </p:cNvPr>
          <p:cNvGrpSpPr/>
          <p:nvPr/>
        </p:nvGrpSpPr>
        <p:grpSpPr>
          <a:xfrm>
            <a:off x="7623971" y="3498418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32" name="Shape 3753">
              <a:extLst>
                <a:ext uri="{FF2B5EF4-FFF2-40B4-BE49-F238E27FC236}">
                  <a16:creationId xmlns:a16="http://schemas.microsoft.com/office/drawing/2014/main" id="{4F30FE2F-5F04-D6CE-609B-4346AA81CEA7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33" name="Shape 3754">
              <a:extLst>
                <a:ext uri="{FF2B5EF4-FFF2-40B4-BE49-F238E27FC236}">
                  <a16:creationId xmlns:a16="http://schemas.microsoft.com/office/drawing/2014/main" id="{27E1377A-E4BD-B1D7-A1D2-48CB79C14BA0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34" name="Group 134">
            <a:extLst>
              <a:ext uri="{FF2B5EF4-FFF2-40B4-BE49-F238E27FC236}">
                <a16:creationId xmlns:a16="http://schemas.microsoft.com/office/drawing/2014/main" id="{653CEC4C-FA48-8F34-4130-EF415DB194DB}"/>
              </a:ext>
            </a:extLst>
          </p:cNvPr>
          <p:cNvGrpSpPr/>
          <p:nvPr/>
        </p:nvGrpSpPr>
        <p:grpSpPr>
          <a:xfrm>
            <a:off x="7203336" y="3499717"/>
            <a:ext cx="212675" cy="537000"/>
            <a:chOff x="7252702" y="2337375"/>
            <a:chExt cx="283144" cy="714747"/>
          </a:xfrm>
          <a:solidFill>
            <a:schemeClr val="bg1">
              <a:lumMod val="85000"/>
            </a:schemeClr>
          </a:solidFill>
        </p:grpSpPr>
        <p:sp>
          <p:nvSpPr>
            <p:cNvPr id="235" name="Shape 3753">
              <a:extLst>
                <a:ext uri="{FF2B5EF4-FFF2-40B4-BE49-F238E27FC236}">
                  <a16:creationId xmlns:a16="http://schemas.microsoft.com/office/drawing/2014/main" id="{BFABACCA-1588-0191-7686-EA12A3823599}"/>
                </a:ext>
              </a:extLst>
            </p:cNvPr>
            <p:cNvSpPr/>
            <p:nvPr/>
          </p:nvSpPr>
          <p:spPr>
            <a:xfrm>
              <a:off x="7252702" y="2459816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36" name="Shape 3754">
              <a:extLst>
                <a:ext uri="{FF2B5EF4-FFF2-40B4-BE49-F238E27FC236}">
                  <a16:creationId xmlns:a16="http://schemas.microsoft.com/office/drawing/2014/main" id="{84EC886E-79A2-96C4-702F-EA42F56DA7D8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37" name="Group 134">
            <a:extLst>
              <a:ext uri="{FF2B5EF4-FFF2-40B4-BE49-F238E27FC236}">
                <a16:creationId xmlns:a16="http://schemas.microsoft.com/office/drawing/2014/main" id="{344D9AC8-4EBB-449F-4EF6-C3DE84EF4E00}"/>
              </a:ext>
            </a:extLst>
          </p:cNvPr>
          <p:cNvGrpSpPr/>
          <p:nvPr/>
        </p:nvGrpSpPr>
        <p:grpSpPr>
          <a:xfrm>
            <a:off x="6782652" y="3521842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38" name="Shape 3753">
              <a:extLst>
                <a:ext uri="{FF2B5EF4-FFF2-40B4-BE49-F238E27FC236}">
                  <a16:creationId xmlns:a16="http://schemas.microsoft.com/office/drawing/2014/main" id="{C15215E0-6400-0FC4-03AB-9B8AE5C56460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39" name="Shape 3754">
              <a:extLst>
                <a:ext uri="{FF2B5EF4-FFF2-40B4-BE49-F238E27FC236}">
                  <a16:creationId xmlns:a16="http://schemas.microsoft.com/office/drawing/2014/main" id="{1B9B9D82-31E7-7767-D303-83A62ED0141B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40" name="Group 134">
            <a:extLst>
              <a:ext uri="{FF2B5EF4-FFF2-40B4-BE49-F238E27FC236}">
                <a16:creationId xmlns:a16="http://schemas.microsoft.com/office/drawing/2014/main" id="{DD50305F-5794-8741-F3E4-351DC2E5F71F}"/>
              </a:ext>
            </a:extLst>
          </p:cNvPr>
          <p:cNvGrpSpPr/>
          <p:nvPr/>
        </p:nvGrpSpPr>
        <p:grpSpPr>
          <a:xfrm>
            <a:off x="6368475" y="3521842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41" name="Shape 3753">
              <a:extLst>
                <a:ext uri="{FF2B5EF4-FFF2-40B4-BE49-F238E27FC236}">
                  <a16:creationId xmlns:a16="http://schemas.microsoft.com/office/drawing/2014/main" id="{3D9CAA68-B25A-A698-B018-F122D6439154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42" name="Shape 3754">
              <a:extLst>
                <a:ext uri="{FF2B5EF4-FFF2-40B4-BE49-F238E27FC236}">
                  <a16:creationId xmlns:a16="http://schemas.microsoft.com/office/drawing/2014/main" id="{C0174937-71EF-FA38-B88F-13244428AAC3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43" name="Group 134">
            <a:extLst>
              <a:ext uri="{FF2B5EF4-FFF2-40B4-BE49-F238E27FC236}">
                <a16:creationId xmlns:a16="http://schemas.microsoft.com/office/drawing/2014/main" id="{FDCDC028-C73C-CBAC-9766-E2D52BC97223}"/>
              </a:ext>
            </a:extLst>
          </p:cNvPr>
          <p:cNvGrpSpPr/>
          <p:nvPr/>
        </p:nvGrpSpPr>
        <p:grpSpPr>
          <a:xfrm>
            <a:off x="5947791" y="352195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44" name="Shape 3753">
              <a:extLst>
                <a:ext uri="{FF2B5EF4-FFF2-40B4-BE49-F238E27FC236}">
                  <a16:creationId xmlns:a16="http://schemas.microsoft.com/office/drawing/2014/main" id="{B90D8734-DEA5-27C5-DF99-162CA770DE39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45" name="Shape 3754">
              <a:extLst>
                <a:ext uri="{FF2B5EF4-FFF2-40B4-BE49-F238E27FC236}">
                  <a16:creationId xmlns:a16="http://schemas.microsoft.com/office/drawing/2014/main" id="{16DE03CD-2B2E-1448-81D5-0E4793AEA79A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46" name="Group 134">
            <a:extLst>
              <a:ext uri="{FF2B5EF4-FFF2-40B4-BE49-F238E27FC236}">
                <a16:creationId xmlns:a16="http://schemas.microsoft.com/office/drawing/2014/main" id="{1FF065F1-0F10-BC93-12E6-23593763F8FE}"/>
              </a:ext>
            </a:extLst>
          </p:cNvPr>
          <p:cNvGrpSpPr/>
          <p:nvPr/>
        </p:nvGrpSpPr>
        <p:grpSpPr>
          <a:xfrm>
            <a:off x="8040062" y="2846004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47" name="Shape 3753">
              <a:extLst>
                <a:ext uri="{FF2B5EF4-FFF2-40B4-BE49-F238E27FC236}">
                  <a16:creationId xmlns:a16="http://schemas.microsoft.com/office/drawing/2014/main" id="{5CBF0880-4D9D-624E-22C5-2E2A70A64904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48" name="Shape 3754">
              <a:extLst>
                <a:ext uri="{FF2B5EF4-FFF2-40B4-BE49-F238E27FC236}">
                  <a16:creationId xmlns:a16="http://schemas.microsoft.com/office/drawing/2014/main" id="{72CB0EE7-EE6A-EBA5-4D70-B0CE82D9009B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49" name="Group 134">
            <a:extLst>
              <a:ext uri="{FF2B5EF4-FFF2-40B4-BE49-F238E27FC236}">
                <a16:creationId xmlns:a16="http://schemas.microsoft.com/office/drawing/2014/main" id="{79CD4129-149E-B7C2-A12B-4113A5F82A20}"/>
              </a:ext>
            </a:extLst>
          </p:cNvPr>
          <p:cNvGrpSpPr/>
          <p:nvPr/>
        </p:nvGrpSpPr>
        <p:grpSpPr>
          <a:xfrm>
            <a:off x="8450057" y="2842193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50" name="Shape 3753">
              <a:extLst>
                <a:ext uri="{FF2B5EF4-FFF2-40B4-BE49-F238E27FC236}">
                  <a16:creationId xmlns:a16="http://schemas.microsoft.com/office/drawing/2014/main" id="{3A7EF918-0F76-FB40-2155-B094EEB7AC9E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51" name="Shape 3754">
              <a:extLst>
                <a:ext uri="{FF2B5EF4-FFF2-40B4-BE49-F238E27FC236}">
                  <a16:creationId xmlns:a16="http://schemas.microsoft.com/office/drawing/2014/main" id="{47A34BC0-5DAE-591E-CC53-5EC3121ECC3E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52" name="Group 134">
            <a:extLst>
              <a:ext uri="{FF2B5EF4-FFF2-40B4-BE49-F238E27FC236}">
                <a16:creationId xmlns:a16="http://schemas.microsoft.com/office/drawing/2014/main" id="{EDA55E7B-C86D-D5F9-DD39-DAEBD934B06C}"/>
              </a:ext>
            </a:extLst>
          </p:cNvPr>
          <p:cNvGrpSpPr/>
          <p:nvPr/>
        </p:nvGrpSpPr>
        <p:grpSpPr>
          <a:xfrm>
            <a:off x="8875106" y="2846277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53" name="Shape 3753">
              <a:extLst>
                <a:ext uri="{FF2B5EF4-FFF2-40B4-BE49-F238E27FC236}">
                  <a16:creationId xmlns:a16="http://schemas.microsoft.com/office/drawing/2014/main" id="{FB099538-E16C-866C-89E4-D8ADA43C08BF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54" name="Shape 3754">
              <a:extLst>
                <a:ext uri="{FF2B5EF4-FFF2-40B4-BE49-F238E27FC236}">
                  <a16:creationId xmlns:a16="http://schemas.microsoft.com/office/drawing/2014/main" id="{E25B0C2C-BA82-7649-B11D-DEE632AEA598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55" name="Group 134">
            <a:extLst>
              <a:ext uri="{FF2B5EF4-FFF2-40B4-BE49-F238E27FC236}">
                <a16:creationId xmlns:a16="http://schemas.microsoft.com/office/drawing/2014/main" id="{5C027DE8-03B3-9BDF-595B-F4777D05113F}"/>
              </a:ext>
            </a:extLst>
          </p:cNvPr>
          <p:cNvGrpSpPr/>
          <p:nvPr/>
        </p:nvGrpSpPr>
        <p:grpSpPr>
          <a:xfrm>
            <a:off x="9274535" y="2842193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56" name="Shape 3753">
              <a:extLst>
                <a:ext uri="{FF2B5EF4-FFF2-40B4-BE49-F238E27FC236}">
                  <a16:creationId xmlns:a16="http://schemas.microsoft.com/office/drawing/2014/main" id="{36D5301F-EA63-33D4-1FE2-912A40E129EE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57" name="Shape 3754">
              <a:extLst>
                <a:ext uri="{FF2B5EF4-FFF2-40B4-BE49-F238E27FC236}">
                  <a16:creationId xmlns:a16="http://schemas.microsoft.com/office/drawing/2014/main" id="{0458FAB6-0054-BC38-B98F-885B7274D7DE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58" name="Group 134">
            <a:extLst>
              <a:ext uri="{FF2B5EF4-FFF2-40B4-BE49-F238E27FC236}">
                <a16:creationId xmlns:a16="http://schemas.microsoft.com/office/drawing/2014/main" id="{55D7B980-BA49-D18C-3242-BBFF48E2DE35}"/>
              </a:ext>
            </a:extLst>
          </p:cNvPr>
          <p:cNvGrpSpPr/>
          <p:nvPr/>
        </p:nvGrpSpPr>
        <p:grpSpPr>
          <a:xfrm>
            <a:off x="9677612" y="2842193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59" name="Shape 3753">
              <a:extLst>
                <a:ext uri="{FF2B5EF4-FFF2-40B4-BE49-F238E27FC236}">
                  <a16:creationId xmlns:a16="http://schemas.microsoft.com/office/drawing/2014/main" id="{F80CBC5B-00EC-47FD-0ABE-7690D1D8A80F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60" name="Shape 3754">
              <a:extLst>
                <a:ext uri="{FF2B5EF4-FFF2-40B4-BE49-F238E27FC236}">
                  <a16:creationId xmlns:a16="http://schemas.microsoft.com/office/drawing/2014/main" id="{A665B65F-4B29-D270-3B94-497DCF867031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61" name="Group 134">
            <a:extLst>
              <a:ext uri="{FF2B5EF4-FFF2-40B4-BE49-F238E27FC236}">
                <a16:creationId xmlns:a16="http://schemas.microsoft.com/office/drawing/2014/main" id="{3938A567-18AA-9B38-1B15-6B4F48844667}"/>
              </a:ext>
            </a:extLst>
          </p:cNvPr>
          <p:cNvGrpSpPr/>
          <p:nvPr/>
        </p:nvGrpSpPr>
        <p:grpSpPr>
          <a:xfrm>
            <a:off x="10101955" y="2842193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62" name="Shape 3753">
              <a:extLst>
                <a:ext uri="{FF2B5EF4-FFF2-40B4-BE49-F238E27FC236}">
                  <a16:creationId xmlns:a16="http://schemas.microsoft.com/office/drawing/2014/main" id="{6A262150-4916-8024-FABD-3CB1860131AE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63" name="Shape 3754">
              <a:extLst>
                <a:ext uri="{FF2B5EF4-FFF2-40B4-BE49-F238E27FC236}">
                  <a16:creationId xmlns:a16="http://schemas.microsoft.com/office/drawing/2014/main" id="{EA57FA7D-5F22-0183-F651-529C752A442F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  <p:grpSp>
        <p:nvGrpSpPr>
          <p:cNvPr id="264" name="Group 134">
            <a:extLst>
              <a:ext uri="{FF2B5EF4-FFF2-40B4-BE49-F238E27FC236}">
                <a16:creationId xmlns:a16="http://schemas.microsoft.com/office/drawing/2014/main" id="{DA447B8A-2335-C0E0-D92D-BC4E0904D38E}"/>
              </a:ext>
            </a:extLst>
          </p:cNvPr>
          <p:cNvGrpSpPr/>
          <p:nvPr/>
        </p:nvGrpSpPr>
        <p:grpSpPr>
          <a:xfrm>
            <a:off x="10502514" y="2842193"/>
            <a:ext cx="212675" cy="536999"/>
            <a:chOff x="7252702" y="2337375"/>
            <a:chExt cx="283144" cy="714746"/>
          </a:xfrm>
          <a:solidFill>
            <a:schemeClr val="bg1">
              <a:lumMod val="85000"/>
            </a:schemeClr>
          </a:solidFill>
        </p:grpSpPr>
        <p:sp>
          <p:nvSpPr>
            <p:cNvPr id="265" name="Shape 3753">
              <a:extLst>
                <a:ext uri="{FF2B5EF4-FFF2-40B4-BE49-F238E27FC236}">
                  <a16:creationId xmlns:a16="http://schemas.microsoft.com/office/drawing/2014/main" id="{D9AA7DAE-E804-8495-1E09-259F274C6039}"/>
                </a:ext>
              </a:extLst>
            </p:cNvPr>
            <p:cNvSpPr/>
            <p:nvPr/>
          </p:nvSpPr>
          <p:spPr>
            <a:xfrm>
              <a:off x="725270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  <p:sp>
          <p:nvSpPr>
            <p:cNvPr id="266" name="Shape 3754">
              <a:extLst>
                <a:ext uri="{FF2B5EF4-FFF2-40B4-BE49-F238E27FC236}">
                  <a16:creationId xmlns:a16="http://schemas.microsoft.com/office/drawing/2014/main" id="{45173EFD-1B13-D2AB-45DD-DAAEF7423A3E}"/>
                </a:ext>
              </a:extLst>
            </p:cNvPr>
            <p:cNvSpPr/>
            <p:nvPr/>
          </p:nvSpPr>
          <p:spPr>
            <a:xfrm>
              <a:off x="733994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  <a:sym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9502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D5DA5E9-7438-4C1D-8A34-0F075881A0A0}"/>
              </a:ext>
            </a:extLst>
          </p:cNvPr>
          <p:cNvSpPr txBox="1"/>
          <p:nvPr/>
        </p:nvSpPr>
        <p:spPr>
          <a:xfrm>
            <a:off x="1343025" y="4584700"/>
            <a:ext cx="29870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Э. Дюркгейм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01D0EE-D375-41CB-9C4C-2F12255EB842}"/>
              </a:ext>
            </a:extLst>
          </p:cNvPr>
          <p:cNvSpPr txBox="1"/>
          <p:nvPr/>
        </p:nvSpPr>
        <p:spPr>
          <a:xfrm>
            <a:off x="4568186" y="4584700"/>
            <a:ext cx="29870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44336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Т. Парсонс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F44336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6596BC-E429-43ED-A5B3-111FE5852C7C}"/>
              </a:ext>
            </a:extLst>
          </p:cNvPr>
          <p:cNvSpPr txBox="1"/>
          <p:nvPr/>
        </p:nvSpPr>
        <p:spPr>
          <a:xfrm>
            <a:off x="7793346" y="4584700"/>
            <a:ext cx="29870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rgbClr val="1D1D1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Р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. Мертон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21B9F1-08DB-4173-8974-E4B7CCBC4175}"/>
              </a:ext>
            </a:extLst>
          </p:cNvPr>
          <p:cNvSpPr txBox="1"/>
          <p:nvPr/>
        </p:nvSpPr>
        <p:spPr>
          <a:xfrm>
            <a:off x="1343025" y="5143527"/>
            <a:ext cx="2987055" cy="13505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Ввел понятие «Аномия», дал первое определение и связал с девиантным поведением. Слово произошло от французского «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anomie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» - отсутствие закона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26F022-2219-4F2F-A496-61893129AD07}"/>
              </a:ext>
            </a:extLst>
          </p:cNvPr>
          <p:cNvSpPr txBox="1"/>
          <p:nvPr/>
        </p:nvSpPr>
        <p:spPr>
          <a:xfrm>
            <a:off x="4568186" y="5143527"/>
            <a:ext cx="2987055" cy="162756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В его понимании аномия - результат свободы выбора без устойчивого восприятия действительности и при отсутствии стабильных взаимосвязей с семьей, государством и другими основными институтами общества.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102C8E-C17F-4881-BA10-34D58C8C4927}"/>
              </a:ext>
            </a:extLst>
          </p:cNvPr>
          <p:cNvSpPr txBox="1"/>
          <p:nvPr/>
        </p:nvSpPr>
        <p:spPr>
          <a:xfrm>
            <a:off x="7793346" y="5143527"/>
            <a:ext cx="2479675" cy="13505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Модернизировал понятие «Аномии», основывал его на конфликте общепринятых норм достижения целей (средств) и культурных идеалов.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3D34BE3-BA33-4403-9A9B-F11FAA1E6B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27"/>
          <a:stretch/>
        </p:blipFill>
        <p:spPr>
          <a:xfrm>
            <a:off x="1343025" y="800098"/>
            <a:ext cx="2987055" cy="3641271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8F79EF5-0290-40BE-AE6A-E642C054BBF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1" b="6611"/>
          <a:stretch/>
        </p:blipFill>
        <p:spPr>
          <a:xfrm>
            <a:off x="4568184" y="800098"/>
            <a:ext cx="2987057" cy="3641271"/>
          </a:xfrm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FDC725C-B350-43E5-9B3F-1DA639A5AF3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8" b="10278"/>
          <a:stretch/>
        </p:blipFill>
        <p:spPr>
          <a:xfrm>
            <a:off x="7793346" y="800098"/>
            <a:ext cx="3055627" cy="3641271"/>
          </a:xfrm>
        </p:spPr>
      </p:pic>
    </p:spTree>
    <p:extLst>
      <p:ext uri="{BB962C8B-B14F-4D97-AF65-F5344CB8AC3E}">
        <p14:creationId xmlns:p14="http://schemas.microsoft.com/office/powerpoint/2010/main" val="2917246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96DB697A-87F8-46CD-B791-911B7AACBA55}"/>
              </a:ext>
            </a:extLst>
          </p:cNvPr>
          <p:cNvSpPr txBox="1"/>
          <p:nvPr/>
        </p:nvSpPr>
        <p:spPr>
          <a:xfrm>
            <a:off x="1919288" y="1511908"/>
            <a:ext cx="3116538" cy="31200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Инновация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6A2F7E-B11E-41F8-BE30-1565995A9D3C}"/>
              </a:ext>
            </a:extLst>
          </p:cNvPr>
          <p:cNvSpPr txBox="1"/>
          <p:nvPr/>
        </p:nvSpPr>
        <p:spPr>
          <a:xfrm>
            <a:off x="1919287" y="2392452"/>
            <a:ext cx="3116537" cy="31200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Ритуализм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038F31B-E637-4091-BEBF-EF5A66263863}"/>
              </a:ext>
            </a:extLst>
          </p:cNvPr>
          <p:cNvSpPr txBox="1"/>
          <p:nvPr/>
        </p:nvSpPr>
        <p:spPr>
          <a:xfrm>
            <a:off x="1919287" y="4153540"/>
            <a:ext cx="3116537" cy="31200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Бунт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5779FE-0787-4D21-9F00-E3ECA5F4996E}"/>
              </a:ext>
            </a:extLst>
          </p:cNvPr>
          <p:cNvSpPr txBox="1"/>
          <p:nvPr/>
        </p:nvSpPr>
        <p:spPr>
          <a:xfrm>
            <a:off x="1919287" y="3272996"/>
            <a:ext cx="3116537" cy="31200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Ретритизм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07661603-0029-418A-9D51-61814FB56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38115" y="3297324"/>
            <a:ext cx="300458" cy="3004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DCC9A1-14C6-4B89-81B2-F63059101779}"/>
              </a:ext>
            </a:extLst>
          </p:cNvPr>
          <p:cNvSpPr txBox="1"/>
          <p:nvPr/>
        </p:nvSpPr>
        <p:spPr>
          <a:xfrm>
            <a:off x="1919288" y="1831155"/>
            <a:ext cx="3116537" cy="2345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Да – целям, нет – средствам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97E3AD-F541-4BE6-AF17-4626C3984FE0}"/>
              </a:ext>
            </a:extLst>
          </p:cNvPr>
          <p:cNvSpPr txBox="1"/>
          <p:nvPr/>
        </p:nvSpPr>
        <p:spPr>
          <a:xfrm>
            <a:off x="1919288" y="2705363"/>
            <a:ext cx="3116537" cy="2345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Нет – целям, да – средствам 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C85DD0-93F9-4756-A159-4A3F7FC4A66B}"/>
              </a:ext>
            </a:extLst>
          </p:cNvPr>
          <p:cNvSpPr txBox="1"/>
          <p:nvPr/>
        </p:nvSpPr>
        <p:spPr>
          <a:xfrm>
            <a:off x="1919288" y="3597782"/>
            <a:ext cx="3116537" cy="4930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Нет – целям, нет – средствам, нет – жизни 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B9FF6C-99DE-4946-BA0F-B54591D4ACC3}"/>
              </a:ext>
            </a:extLst>
          </p:cNvPr>
          <p:cNvSpPr txBox="1"/>
          <p:nvPr/>
        </p:nvSpPr>
        <p:spPr>
          <a:xfrm>
            <a:off x="1919288" y="4471990"/>
            <a:ext cx="3116537" cy="4930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Нет – целям, нет – средствам, да – новому устою 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7" name="Espace réservé pour une image  16">
            <a:extLst>
              <a:ext uri="{FF2B5EF4-FFF2-40B4-BE49-F238E27FC236}">
                <a16:creationId xmlns:a16="http://schemas.microsoft.com/office/drawing/2014/main" id="{3CDD7D89-E472-40F5-8EDF-1C26E51BDE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6237" r="6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7397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EADEFB1-46FD-445E-B799-CB359F474E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4" r="20374"/>
          <a:stretch/>
        </p:blipFill>
        <p:spPr>
          <a:xfrm>
            <a:off x="6096000" y="0"/>
            <a:ext cx="6096000" cy="685800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E6E621B-F12C-4E57-91BF-3041E38E4BD5}"/>
              </a:ext>
            </a:extLst>
          </p:cNvPr>
          <p:cNvSpPr/>
          <p:nvPr/>
        </p:nvSpPr>
        <p:spPr>
          <a:xfrm>
            <a:off x="4272455" y="2659117"/>
            <a:ext cx="3647090" cy="364709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482DE21-CA94-4BFA-BDBF-CDA2DD428203}"/>
              </a:ext>
            </a:extLst>
          </p:cNvPr>
          <p:cNvSpPr/>
          <p:nvPr/>
        </p:nvSpPr>
        <p:spPr>
          <a:xfrm>
            <a:off x="625365" y="2646416"/>
            <a:ext cx="3647090" cy="364709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F2141BB0-9A25-41E8-BF44-D4C2030D0733}"/>
              </a:ext>
            </a:extLst>
          </p:cNvPr>
          <p:cNvSpPr txBox="1"/>
          <p:nvPr/>
        </p:nvSpPr>
        <p:spPr>
          <a:xfrm>
            <a:off x="1017355" y="2764595"/>
            <a:ext cx="589905" cy="74879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01</a:t>
            </a:r>
            <a:endParaRPr kumimoji="0" lang="fr-FR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F4859B8D-75D4-4566-AA4E-FB365532BB97}"/>
              </a:ext>
            </a:extLst>
          </p:cNvPr>
          <p:cNvSpPr txBox="1"/>
          <p:nvPr/>
        </p:nvSpPr>
        <p:spPr>
          <a:xfrm>
            <a:off x="830130" y="3513390"/>
            <a:ext cx="2790807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«Брачная аномия»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E476FB28-A8A4-4469-A0FE-53843E6DC73C}"/>
              </a:ext>
            </a:extLst>
          </p:cNvPr>
          <p:cNvSpPr txBox="1"/>
          <p:nvPr/>
        </p:nvSpPr>
        <p:spPr>
          <a:xfrm>
            <a:off x="867103" y="3924607"/>
            <a:ext cx="3163614" cy="218155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Институт брака дарит супругам моральное равновесие, устанавливает рамки приличий, сдерживает страсти. Люди привыкают любить друг друга, супружество их дисциплинирует. Аномия в семье возникает при разводе. Человек становится беспокойным, его пугает неопределённость будущего.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6EF53583-D89F-4117-A9B7-FB796BB8FF09}"/>
              </a:ext>
            </a:extLst>
          </p:cNvPr>
          <p:cNvSpPr txBox="1"/>
          <p:nvPr/>
        </p:nvSpPr>
        <p:spPr>
          <a:xfrm>
            <a:off x="4596414" y="2764595"/>
            <a:ext cx="682879" cy="74879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02</a:t>
            </a:r>
            <a:endParaRPr kumimoji="0" lang="fr-FR" sz="48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7DDE10-9AA8-4FB1-BB7C-3B78F8FCD4EB}"/>
              </a:ext>
            </a:extLst>
          </p:cNvPr>
          <p:cNvSpPr txBox="1"/>
          <p:nvPr/>
        </p:nvSpPr>
        <p:spPr>
          <a:xfrm>
            <a:off x="4477220" y="3512615"/>
            <a:ext cx="3081393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Новая модель семьи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AF66C89A-CF34-4814-81A0-E713C4548B8E}"/>
              </a:ext>
            </a:extLst>
          </p:cNvPr>
          <p:cNvSpPr txBox="1"/>
          <p:nvPr/>
        </p:nvSpPr>
        <p:spPr>
          <a:xfrm>
            <a:off x="4514193" y="3924607"/>
            <a:ext cx="3081393" cy="218155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i="0" dirty="0">
                <a:solidFill>
                  <a:srgbClr val="292236"/>
                </a:solidFill>
                <a:effectLst/>
                <a:latin typeface="Rubik"/>
              </a:rPr>
              <a:t>В такой семье женщина работает наравне с мужчиной и не зависит от него материально. При этом мужчина продолжает считать себя главным. Признать, что спутница успешнее, — унижение, но он не пытается изменить хоть что-то. Это приводит к аномии. А она, в свою очередь, — к моральной деградации и ссорам.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495CFD0A-9AF4-48BE-9012-FFCFEE069662}"/>
              </a:ext>
            </a:extLst>
          </p:cNvPr>
          <p:cNvSpPr txBox="1"/>
          <p:nvPr/>
        </p:nvSpPr>
        <p:spPr>
          <a:xfrm>
            <a:off x="1312308" y="1064237"/>
            <a:ext cx="4076700" cy="117096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F44336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Аномия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В семье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78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3A9648A-8F1E-4B33-85CC-71D88FC824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4" r="20374"/>
          <a:stretch/>
        </p:blipFill>
        <p:spPr>
          <a:xfrm>
            <a:off x="6096000" y="0"/>
            <a:ext cx="6096000" cy="685800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E6E621B-F12C-4E57-91BF-3041E38E4BD5}"/>
              </a:ext>
            </a:extLst>
          </p:cNvPr>
          <p:cNvSpPr/>
          <p:nvPr/>
        </p:nvSpPr>
        <p:spPr>
          <a:xfrm>
            <a:off x="4272455" y="2659117"/>
            <a:ext cx="3647090" cy="364709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482DE21-CA94-4BFA-BDBF-CDA2DD428203}"/>
              </a:ext>
            </a:extLst>
          </p:cNvPr>
          <p:cNvSpPr/>
          <p:nvPr/>
        </p:nvSpPr>
        <p:spPr>
          <a:xfrm>
            <a:off x="625365" y="2659117"/>
            <a:ext cx="3647090" cy="36470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E6977C0E-DE8F-4BAE-BA76-50E2FB3BDB61}"/>
              </a:ext>
            </a:extLst>
          </p:cNvPr>
          <p:cNvSpPr txBox="1"/>
          <p:nvPr/>
        </p:nvSpPr>
        <p:spPr>
          <a:xfrm>
            <a:off x="1312308" y="1064237"/>
            <a:ext cx="4076700" cy="117096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F44336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Аномия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В истории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1" name="TextBox 3">
            <a:extLst>
              <a:ext uri="{FF2B5EF4-FFF2-40B4-BE49-F238E27FC236}">
                <a16:creationId xmlns:a16="http://schemas.microsoft.com/office/drawing/2014/main" id="{BE801554-B799-4A76-9FBC-8E653971ED54}"/>
              </a:ext>
            </a:extLst>
          </p:cNvPr>
          <p:cNvSpPr txBox="1"/>
          <p:nvPr/>
        </p:nvSpPr>
        <p:spPr>
          <a:xfrm>
            <a:off x="735061" y="2699814"/>
            <a:ext cx="589905" cy="74879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01</a:t>
            </a:r>
            <a:endParaRPr kumimoji="0" lang="fr-FR" sz="48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45A0605F-FDEE-4B1B-9171-6E99CB2474A0}"/>
              </a:ext>
            </a:extLst>
          </p:cNvPr>
          <p:cNvSpPr txBox="1"/>
          <p:nvPr/>
        </p:nvSpPr>
        <p:spPr>
          <a:xfrm>
            <a:off x="735061" y="3489306"/>
            <a:ext cx="3176474" cy="3077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srgbClr val="1D1D1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Французская революция 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3" name="TextBox 16">
            <a:extLst>
              <a:ext uri="{FF2B5EF4-FFF2-40B4-BE49-F238E27FC236}">
                <a16:creationId xmlns:a16="http://schemas.microsoft.com/office/drawing/2014/main" id="{CD584F37-6F3B-4556-B0E2-2A886C7E330D}"/>
              </a:ext>
            </a:extLst>
          </p:cNvPr>
          <p:cNvSpPr txBox="1"/>
          <p:nvPr/>
        </p:nvSpPr>
        <p:spPr>
          <a:xfrm>
            <a:off x="735061" y="3872932"/>
            <a:ext cx="3308794" cy="245855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Она стала крупнейшим социальным переворотом Нового времени. Восставшие ремесленники, крестьяне и буржуазия уничтожили королевскую власть, установили буржуазную республику и расчистили почву для капитализма. Но при этом волнения погрузили Францию в нестабильность и беззаконие. Люди утратили чувство общности. Им пришлось учиться жить заново.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4" name="TextBox 3">
            <a:extLst>
              <a:ext uri="{FF2B5EF4-FFF2-40B4-BE49-F238E27FC236}">
                <a16:creationId xmlns:a16="http://schemas.microsoft.com/office/drawing/2014/main" id="{37B09FE2-6DDB-4567-941F-03741359594D}"/>
              </a:ext>
            </a:extLst>
          </p:cNvPr>
          <p:cNvSpPr txBox="1"/>
          <p:nvPr/>
        </p:nvSpPr>
        <p:spPr>
          <a:xfrm>
            <a:off x="4388215" y="2699814"/>
            <a:ext cx="682879" cy="74879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02</a:t>
            </a:r>
            <a:endParaRPr kumimoji="0" lang="fr-FR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F9B63F-FACB-4347-A4A3-429307C1A7F5}"/>
              </a:ext>
            </a:extLst>
          </p:cNvPr>
          <p:cNvSpPr txBox="1"/>
          <p:nvPr/>
        </p:nvSpPr>
        <p:spPr>
          <a:xfrm>
            <a:off x="4501055" y="3457112"/>
            <a:ext cx="216000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Распад СССР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6" name="TextBox 16">
            <a:extLst>
              <a:ext uri="{FF2B5EF4-FFF2-40B4-BE49-F238E27FC236}">
                <a16:creationId xmlns:a16="http://schemas.microsoft.com/office/drawing/2014/main" id="{09D010BC-CA05-41D6-9DC8-889C81AF9FA8}"/>
              </a:ext>
            </a:extLst>
          </p:cNvPr>
          <p:cNvSpPr txBox="1"/>
          <p:nvPr/>
        </p:nvSpPr>
        <p:spPr>
          <a:xfrm>
            <a:off x="4501055" y="3837470"/>
            <a:ext cx="3189890" cy="245855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Прежние социальные институты разрушили, экономику переставили на новые рельсы. На смену социализму и коллективизму пришли индивидуализм и капитализм. В 90-е годы общество было разрозненным и потерянным. Многие отказывались принять новую реальность. По данным одного из опросов тех лет, 70% россиян считали себя «людьми без будущего».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060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6F8FF5-D206-4BC1-97C5-118E812768F0}"/>
              </a:ext>
            </a:extLst>
          </p:cNvPr>
          <p:cNvSpPr/>
          <p:nvPr/>
        </p:nvSpPr>
        <p:spPr>
          <a:xfrm>
            <a:off x="0" y="274322"/>
            <a:ext cx="10141527" cy="6309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3C4AE0-743B-4BEA-8E8D-5433F0AAE470}"/>
              </a:ext>
            </a:extLst>
          </p:cNvPr>
          <p:cNvSpPr txBox="1"/>
          <p:nvPr/>
        </p:nvSpPr>
        <p:spPr>
          <a:xfrm>
            <a:off x="1343025" y="2363380"/>
            <a:ext cx="5139055" cy="14957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srgbClr val="F44336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Спасибо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за внимание</a:t>
            </a:r>
            <a:endParaRPr kumimoji="0" lang="fr-FR" sz="5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2494A039-1B18-409F-A285-034F8B00A5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9490" r="194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97212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Другая 1">
      <a:dk1>
        <a:srgbClr val="1D1D1D"/>
      </a:dk1>
      <a:lt1>
        <a:sysClr val="window" lastClr="FFFFFF"/>
      </a:lt1>
      <a:dk2>
        <a:srgbClr val="111111"/>
      </a:dk2>
      <a:lt2>
        <a:srgbClr val="F8F8F8"/>
      </a:lt2>
      <a:accent1>
        <a:srgbClr val="F44336"/>
      </a:accent1>
      <a:accent2>
        <a:srgbClr val="9C27B0"/>
      </a:accent2>
      <a:accent3>
        <a:srgbClr val="3F51B5"/>
      </a:accent3>
      <a:accent4>
        <a:srgbClr val="03A9F4"/>
      </a:accent4>
      <a:accent5>
        <a:srgbClr val="009688"/>
      </a:accent5>
      <a:accent6>
        <a:srgbClr val="8BC34A"/>
      </a:accent6>
      <a:hlink>
        <a:srgbClr val="F44336"/>
      </a:hlink>
      <a:folHlink>
        <a:srgbClr val="3F51B5"/>
      </a:folHlink>
    </a:clrScheme>
    <a:fontScheme name="Slidor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bIns="0" rtlCol="0" anchor="t">
        <a:spAutoFit/>
      </a:bodyPr>
      <a:lstStyle>
        <a:defPPr algn="l"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Другая 1">
      <a:dk1>
        <a:srgbClr val="1D1D1D"/>
      </a:dk1>
      <a:lt1>
        <a:sysClr val="window" lastClr="FFFFFF"/>
      </a:lt1>
      <a:dk2>
        <a:srgbClr val="111111"/>
      </a:dk2>
      <a:lt2>
        <a:srgbClr val="F8F8F8"/>
      </a:lt2>
      <a:accent1>
        <a:srgbClr val="F44336"/>
      </a:accent1>
      <a:accent2>
        <a:srgbClr val="9C27B0"/>
      </a:accent2>
      <a:accent3>
        <a:srgbClr val="3F51B5"/>
      </a:accent3>
      <a:accent4>
        <a:srgbClr val="03A9F4"/>
      </a:accent4>
      <a:accent5>
        <a:srgbClr val="009688"/>
      </a:accent5>
      <a:accent6>
        <a:srgbClr val="8BC34A"/>
      </a:accent6>
      <a:hlink>
        <a:srgbClr val="F44336"/>
      </a:hlink>
      <a:folHlink>
        <a:srgbClr val="3F51B5"/>
      </a:folHlink>
    </a:clrScheme>
    <a:fontScheme name="Slidor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bIns="0" rtlCol="0" anchor="t">
        <a:spAutoFit/>
      </a:bodyPr>
      <a:lstStyle>
        <a:defPPr algn="l"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418</Words>
  <Application>Microsoft Office PowerPoint</Application>
  <PresentationFormat>Широкоэкранный</PresentationFormat>
  <Paragraphs>40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Arial</vt:lpstr>
      <vt:lpstr>Calibri</vt:lpstr>
      <vt:lpstr>Calibri Light</vt:lpstr>
      <vt:lpstr>Merriweather</vt:lpstr>
      <vt:lpstr>Rubik</vt:lpstr>
      <vt:lpstr>Segoe UI</vt:lpstr>
      <vt:lpstr>Segoe UI Light</vt:lpstr>
      <vt:lpstr>Segoe UI Semibold</vt:lpstr>
      <vt:lpstr>Тема Office</vt:lpstr>
      <vt:lpstr>2_Office Theme</vt:lpstr>
      <vt:lpstr>3_Office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Рестал Лисара</dc:creator>
  <cp:lastModifiedBy>Рестал Лисара</cp:lastModifiedBy>
  <cp:revision>1</cp:revision>
  <dcterms:created xsi:type="dcterms:W3CDTF">2022-10-12T19:00:19Z</dcterms:created>
  <dcterms:modified xsi:type="dcterms:W3CDTF">2022-10-12T20:55:50Z</dcterms:modified>
</cp:coreProperties>
</file>