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6" r:id="rId3"/>
    <p:sldMasterId id="2147483720" r:id="rId4"/>
    <p:sldMasterId id="2147483732" r:id="rId5"/>
    <p:sldMasterId id="2147483744" r:id="rId6"/>
  </p:sldMasterIdLst>
  <p:notesMasterIdLst>
    <p:notesMasterId r:id="rId29"/>
  </p:notesMasterIdLst>
  <p:sldIdLst>
    <p:sldId id="260" r:id="rId7"/>
    <p:sldId id="290" r:id="rId8"/>
    <p:sldId id="281" r:id="rId9"/>
    <p:sldId id="272" r:id="rId10"/>
    <p:sldId id="273" r:id="rId11"/>
    <p:sldId id="258" r:id="rId12"/>
    <p:sldId id="257" r:id="rId13"/>
    <p:sldId id="266" r:id="rId14"/>
    <p:sldId id="267" r:id="rId15"/>
    <p:sldId id="261" r:id="rId16"/>
    <p:sldId id="264" r:id="rId17"/>
    <p:sldId id="268" r:id="rId18"/>
    <p:sldId id="263" r:id="rId19"/>
    <p:sldId id="262" r:id="rId20"/>
    <p:sldId id="265" r:id="rId21"/>
    <p:sldId id="270" r:id="rId22"/>
    <p:sldId id="280" r:id="rId23"/>
    <p:sldId id="289" r:id="rId24"/>
    <p:sldId id="288" r:id="rId25"/>
    <p:sldId id="287" r:id="rId26"/>
    <p:sldId id="283" r:id="rId27"/>
    <p:sldId id="271" r:id="rId2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1414"/>
    <a:srgbClr val="5A1616"/>
    <a:srgbClr val="3A0E0E"/>
    <a:srgbClr val="0A9A0A"/>
    <a:srgbClr val="1B0707"/>
    <a:srgbClr val="3D0F0F"/>
    <a:srgbClr val="401010"/>
    <a:srgbClr val="3E1716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39" autoAdjust="0"/>
    <p:restoredTop sz="86457" autoAdjust="0"/>
  </p:normalViewPr>
  <p:slideViewPr>
    <p:cSldViewPr>
      <p:cViewPr>
        <p:scale>
          <a:sx n="86" d="100"/>
          <a:sy n="86" d="100"/>
        </p:scale>
        <p:origin x="-1210" y="-3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E2916B-A9A0-41D5-973D-A316388F82C6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BD02D2-B419-4271-B3DF-D28FCC1634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313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D02D2-B419-4271-B3DF-D28FCC16346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5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2" y="1597865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2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DBC00-ABE8-4C28-A077-6648EF637FC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06522-E525-46A7-AA0F-EAE9821548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9649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60870-F285-4808-934A-AB6941E294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EC1EC-806E-4A1B-9F28-7EA565F257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4055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1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85DE5-821E-4DCE-946C-A2D0F1A9C46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A7CE5-E757-45DE-BCB4-46BB862D6D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4595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1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93D41-12D7-4CFA-8948-24EF5661F9E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4602E-EAA1-4151-922E-C6DF447664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0942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6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6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96D2E-8501-4A6D-AF14-292F63E39A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A9CDE-0484-426B-9548-F1AB0E2F59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320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B746D-411C-4C1C-BD0C-815446D3BA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90D63-6A54-4500-B601-FA52F418127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8148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3BDCD-78EC-45B0-A0EC-707A13DDF3B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97613-3711-45AC-BEA2-9677965501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2861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834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40D93-681D-4214-92A2-F09534E0C2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DF1E0-56F5-4EC7-86FA-4218B9CE2C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000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3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08F54-307C-4C40-B8F1-7A4A2DB62FC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EC31B-F4A6-48E6-B9C1-4AEF33ACBD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837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FB13E-64B3-46DC-8B6D-3298006352C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F1550-9E05-47B4-9C3F-8F2A9E0DB1F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49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95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95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AD6F8-D0C0-4D01-864F-D1AB813907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56AF0-8790-4559-8AE5-5D765F9E61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7710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2" y="159785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2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0CD90-37AB-4A5D-B9F3-1B47C57A94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5BD2D-BFA9-4AB6-AA15-E314FD58A4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5745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D9360-652A-4A77-946C-D6721483B9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66E33-BFE8-4BD9-842D-643729AC36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4660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1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1BF67-BFEA-442F-8886-2B6E399FEB4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47B86-44FC-400F-BD32-0191D790FF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5385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1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E79C9-4D0D-4AD0-8E46-08C82ACBCB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82829-F026-4E0F-83D7-25061CEF9F7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824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6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6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54E55-EDB8-47DE-9E95-BA9453410EE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3FB04-C80B-4020-ABA1-E3E9464166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4575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360DE-6CDD-4FCD-A490-2C29FB033D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9D16C-DC52-4FBA-B17A-082BAF19F7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4979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3B72A-13F3-4079-BE39-721AF50B42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844EC-E47D-43F4-B0C6-9FD5A3F9428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068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82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9D95C-18D0-42F7-A3FF-69FE15D1FE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817C9-F08F-42CA-9BED-F87DD3EC6C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2198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21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1043B-FB05-43F6-AFE7-8CFD4C821F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26514-C23C-4FA9-8668-FE9B86B54F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0408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F2740-8089-4ADC-8FB9-B427E8DC93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A4CF-548C-4604-9382-0202169B804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3151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95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95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B2A75-0E7D-47B4-8996-6C8AAEEA0D4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1D6F9-0FD6-471B-93C9-20F164D1F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4744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2" y="1597845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2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0CD90-37AB-4A5D-B9F3-1B47C57A94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5BD2D-BFA9-4AB6-AA15-E314FD58A4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1502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D9360-652A-4A77-946C-D6721483B9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66E33-BFE8-4BD9-842D-643729AC36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5094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1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1BF67-BFEA-442F-8886-2B6E399FEB4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47B86-44FC-400F-BD32-0191D790FF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344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1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E79C9-4D0D-4AD0-8E46-08C82ACBCB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82829-F026-4E0F-83D7-25061CEF9F7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9741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5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5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54E55-EDB8-47DE-9E95-BA9453410EE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3FB04-C80B-4020-ABA1-E3E9464166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0883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360DE-6CDD-4FCD-A490-2C29FB033D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9D16C-DC52-4FBA-B17A-082BAF19F7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42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3B72A-13F3-4079-BE39-721AF50B42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844EC-E47D-43F4-B0C6-9FD5A3F9428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9151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814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9D95C-18D0-42F7-A3FF-69FE15D1FE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817C9-F08F-42CA-9BED-F87DD3EC6C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3856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1043B-FB05-43F6-AFE7-8CFD4C821F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26514-C23C-4FA9-8668-FE9B86B54F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6548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F2740-8089-4ADC-8FB9-B427E8DC93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A4CF-548C-4604-9382-0202169B804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2395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95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95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B2A75-0E7D-47B4-8996-6C8AAEEA0D4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1D6F9-0FD6-471B-93C9-20F164D1F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913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2" y="159784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2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0CD90-37AB-4A5D-B9F3-1B47C57A94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5BD2D-BFA9-4AB6-AA15-E314FD58A4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16835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D9360-652A-4A77-946C-D6721483B9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66E33-BFE8-4BD9-842D-643729AC36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4568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1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1BF67-BFEA-442F-8886-2B6E399FEB4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47B86-44FC-400F-BD32-0191D790FF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39837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1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E79C9-4D0D-4AD0-8E46-08C82ACBCB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82829-F026-4E0F-83D7-25061CEF9F7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67893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4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4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54E55-EDB8-47DE-9E95-BA9453410EE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3FB04-C80B-4020-ABA1-E3E9464166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033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360DE-6CDD-4FCD-A490-2C29FB033D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9D16C-DC52-4FBA-B17A-082BAF19F7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3449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3B72A-13F3-4079-BE39-721AF50B42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844EC-E47D-43F4-B0C6-9FD5A3F9428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5189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80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3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9D95C-18D0-42F7-A3FF-69FE15D1FE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817C9-F08F-42CA-9BED-F87DD3EC6C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074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1043B-FB05-43F6-AFE7-8CFD4C821F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26514-C23C-4FA9-8668-FE9B86B54F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23851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F2740-8089-4ADC-8FB9-B427E8DC93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A4CF-548C-4604-9382-0202169B804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33027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95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95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B2A75-0E7D-47B4-8996-6C8AAEEA0D4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1D6F9-0FD6-471B-93C9-20F164D1F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0492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2" y="1597834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2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0CD90-37AB-4A5D-B9F3-1B47C57A94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5BD2D-BFA9-4AB6-AA15-E314FD58A4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847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D9360-652A-4A77-946C-D6721483B9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66E33-BFE8-4BD9-842D-643729AC36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0437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1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1BF67-BFEA-442F-8886-2B6E399FEB4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47B86-44FC-400F-BD32-0191D790FF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44040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1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E79C9-4D0D-4AD0-8E46-08C82ACBCB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82829-F026-4E0F-83D7-25061CEF9F7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199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54E55-EDB8-47DE-9E95-BA9453410EE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3FB04-C80B-4020-ABA1-E3E9464166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52877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360DE-6CDD-4FCD-A490-2C29FB033D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9D16C-DC52-4FBA-B17A-082BAF19F7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97598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3B72A-13F3-4079-BE39-721AF50B42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844EC-E47D-43F4-B0C6-9FD5A3F9428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6135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803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9D95C-18D0-42F7-A3FF-69FE15D1FE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817C9-F08F-42CA-9BED-F87DD3EC6C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3475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1043B-FB05-43F6-AFE7-8CFD4C821F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26514-C23C-4FA9-8668-FE9B86B54F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00849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F2740-8089-4ADC-8FB9-B427E8DC93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A4CF-548C-4604-9382-0202169B804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89919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94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94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B2A75-0E7D-47B4-8996-6C8AAEEA0D4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1D6F9-0FD6-471B-93C9-20F164D1F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403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2" descr="https://botan.cc/prepod/_bloks/pic/snlywuc-005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2303" y="3363839"/>
            <a:ext cx="1819394" cy="133543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Зайчонок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flipH="1">
            <a:off x="899593" y="2124955"/>
            <a:ext cx="1872207" cy="25087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Медвежонок2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292762" y="2178012"/>
            <a:ext cx="2455702" cy="24557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81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3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96000"/>
            <a:lum/>
          </a:blip>
          <a:srcRect/>
          <a:stretch>
            <a:fillRect l="-32000" t="-26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http://bbcpersian7.com/images/png-cliparts-free-download-18.jpg"/>
          <p:cNvPicPr>
            <a:picLocks noChangeAspect="1" noChangeArrowheads="1"/>
          </p:cNvPicPr>
          <p:nvPr userDrawn="1"/>
        </p:nvPicPr>
        <p:blipFill>
          <a:blip r:embed="rId14" cstate="print"/>
          <a:srcRect l="4306" b="19137"/>
          <a:stretch>
            <a:fillRect/>
          </a:stretch>
        </p:blipFill>
        <p:spPr bwMode="auto">
          <a:xfrm>
            <a:off x="2" y="4448172"/>
            <a:ext cx="2411759" cy="695328"/>
          </a:xfrm>
          <a:prstGeom prst="rect">
            <a:avLst/>
          </a:prstGeom>
          <a:noFill/>
        </p:spPr>
      </p:pic>
      <p:pic>
        <p:nvPicPr>
          <p:cNvPr id="8" name="Picture 2" descr="http://bbcpersian7.com/images/png-cliparts-free-download-18.jpg"/>
          <p:cNvPicPr>
            <a:picLocks noChangeAspect="1" noChangeArrowheads="1"/>
          </p:cNvPicPr>
          <p:nvPr userDrawn="1"/>
        </p:nvPicPr>
        <p:blipFill>
          <a:blip r:embed="rId14" cstate="print"/>
          <a:srcRect b="13630"/>
          <a:stretch>
            <a:fillRect/>
          </a:stretch>
        </p:blipFill>
        <p:spPr bwMode="auto">
          <a:xfrm flipH="1">
            <a:off x="4355993" y="4400856"/>
            <a:ext cx="2520279" cy="742675"/>
          </a:xfrm>
          <a:prstGeom prst="rect">
            <a:avLst/>
          </a:prstGeom>
          <a:noFill/>
        </p:spPr>
      </p:pic>
      <p:pic>
        <p:nvPicPr>
          <p:cNvPr id="9" name="Рисунок 8" descr="6уменьш.png"/>
          <p:cNvPicPr>
            <a:picLocks noChangeAspect="1"/>
          </p:cNvPicPr>
          <p:nvPr userDrawn="1"/>
        </p:nvPicPr>
        <p:blipFill>
          <a:blip r:embed="rId15" cstate="print"/>
          <a:srcRect t="26871" b="14355"/>
          <a:stretch>
            <a:fillRect/>
          </a:stretch>
        </p:blipFill>
        <p:spPr>
          <a:xfrm flipH="1">
            <a:off x="1872208" y="4587975"/>
            <a:ext cx="2771800" cy="555526"/>
          </a:xfrm>
          <a:prstGeom prst="rect">
            <a:avLst/>
          </a:prstGeom>
        </p:spPr>
      </p:pic>
      <p:pic>
        <p:nvPicPr>
          <p:cNvPr id="10" name="Рисунок 9" descr="6уменьш.png"/>
          <p:cNvPicPr>
            <a:picLocks noChangeAspect="1"/>
          </p:cNvPicPr>
          <p:nvPr userDrawn="1"/>
        </p:nvPicPr>
        <p:blipFill>
          <a:blip r:embed="rId15" cstate="print"/>
          <a:srcRect l="5196" t="26871" b="18428"/>
          <a:stretch>
            <a:fillRect/>
          </a:stretch>
        </p:blipFill>
        <p:spPr>
          <a:xfrm flipH="1">
            <a:off x="6516216" y="4626474"/>
            <a:ext cx="2627784" cy="51702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C580BE-011E-4E8A-8DAE-72106E082E3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BC8542-F324-47B5-A823-24A3AAFF30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320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45331F-13D8-4A14-8AA8-E6ACA1A8C0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6A17D0-A345-416E-BC45-44C8791AE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273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45331F-13D8-4A14-8AA8-E6ACA1A8C0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6A17D0-A345-416E-BC45-44C8791AE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225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45331F-13D8-4A14-8AA8-E6ACA1A8C0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6A17D0-A345-416E-BC45-44C8791AE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560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45331F-13D8-4A14-8AA8-E6ACA1A8C0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6A17D0-A345-416E-BC45-44C8791AE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284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1.png"/><Relationship Id="rId5" Type="http://schemas.openxmlformats.org/officeDocument/2006/relationships/image" Target="../media/image13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audio" Target="../media/audio3.wav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image" Target="../media/image21.png"/><Relationship Id="rId5" Type="http://schemas.openxmlformats.org/officeDocument/2006/relationships/image" Target="../media/image5.png"/><Relationship Id="rId10" Type="http://schemas.openxmlformats.org/officeDocument/2006/relationships/image" Target="../media/image20.png"/><Relationship Id="rId4" Type="http://schemas.openxmlformats.org/officeDocument/2006/relationships/image" Target="../media/image16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ipleer.fm/q/&#1076;&#1077;&#1090;&#1089;&#1082;&#1080;&#1077;+&#1083;&#1080;&#1089;&#1090;&#1080;&#1082;&#1080;+&#1083;&#1080;&#1089;&#1090;&#1086;&#1095;&#1082;&#1080;/" TargetMode="External"/><Relationship Id="rId13" Type="http://schemas.openxmlformats.org/officeDocument/2006/relationships/hyperlink" Target="http://img0.liveinternet.ru/images/attach/c/11/116/872/116872194_19__5_.png" TargetMode="External"/><Relationship Id="rId3" Type="http://schemas.openxmlformats.org/officeDocument/2006/relationships/hyperlink" Target="http://webserver.modus2.ru/images/488156.jpg" TargetMode="External"/><Relationship Id="rId7" Type="http://schemas.openxmlformats.org/officeDocument/2006/relationships/hyperlink" Target="https://ipleer.fm/search/q/&#1074;&#1086;&#1083;&#1096;&#1077;&#1073;&#1085;&#1099;&#1081;+&#1079;&#1074;&#1091;&#1082;/" TargetMode="External"/><Relationship Id="rId12" Type="http://schemas.openxmlformats.org/officeDocument/2006/relationships/hyperlink" Target="http://www.playcast.ru/uploads/2016/09/11/19859715.png" TargetMode="External"/><Relationship Id="rId2" Type="http://schemas.openxmlformats.org/officeDocument/2006/relationships/hyperlink" Target="http://store.million-otkrytok.ru/upload/iblock/3d7/3d7be91a6a557eb40967f23a8cde9ffe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botan.cc/prepod/_bloks/pic/snlywuc-005.png" TargetMode="External"/><Relationship Id="rId11" Type="http://schemas.openxmlformats.org/officeDocument/2006/relationships/hyperlink" Target="http://img-fotki.yandex.ru/get/5309/47407354.2cf/0_986cd_5a1ba360_orig.png" TargetMode="External"/><Relationship Id="rId5" Type="http://schemas.openxmlformats.org/officeDocument/2006/relationships/hyperlink" Target="http://bbcpersian7.com/images/png-cliparts-free-download-18.jpg" TargetMode="External"/><Relationship Id="rId10" Type="http://schemas.openxmlformats.org/officeDocument/2006/relationships/hyperlink" Target="http://mtdata.ru/u23/photo0DB5/20689699242-0/original.jpg" TargetMode="External"/><Relationship Id="rId4" Type="http://schemas.openxmlformats.org/officeDocument/2006/relationships/hyperlink" Target="http://www.duvargiydir.com/media/catalog/product/h/k/xhkid0036-bebek-cocuk-odasi-duvar-kagidi-ev-dekorasyon-sonbahar-cizgileri.jpg.pagespeed.ic.g45jNJUU57.jpg" TargetMode="External"/><Relationship Id="rId9" Type="http://schemas.openxmlformats.org/officeDocument/2006/relationships/hyperlink" Target="https://stockphoto.zone/cache/1c12a6c1/avbbedfe824c2c8820bf3.png" TargetMode="External"/><Relationship Id="rId14" Type="http://schemas.openxmlformats.org/officeDocument/2006/relationships/hyperlink" Target="http://chgard27.tgl.net.ru/images/new_16/kluch.pn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едвежо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27498" y="2314127"/>
            <a:ext cx="2111473" cy="2829375"/>
          </a:xfrm>
          <a:prstGeom prst="rect">
            <a:avLst/>
          </a:prstGeom>
        </p:spPr>
      </p:pic>
      <p:pic>
        <p:nvPicPr>
          <p:cNvPr id="4" name="Рисунок 3" descr="Зайчонок2.png"/>
          <p:cNvPicPr>
            <a:picLocks noChangeAspect="1"/>
          </p:cNvPicPr>
          <p:nvPr/>
        </p:nvPicPr>
        <p:blipFill>
          <a:blip r:embed="rId3" cstate="print"/>
          <a:srcRect l="14027" r="15837"/>
          <a:stretch>
            <a:fillRect/>
          </a:stretch>
        </p:blipFill>
        <p:spPr>
          <a:xfrm flipH="1">
            <a:off x="7092280" y="2211710"/>
            <a:ext cx="1973000" cy="2813126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880"/>
            </a:avLst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52574" y="483518"/>
            <a:ext cx="7838877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54141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Повторенье-мать </a:t>
            </a:r>
            <a:r>
              <a:rPr lang="ru-RU" sz="54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54141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ученья.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541414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3пг.pn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 rot="6796955">
            <a:off x="3407486" y="2638475"/>
            <a:ext cx="1126670" cy="1450979"/>
          </a:xfrm>
          <a:prstGeom prst="rect">
            <a:avLst/>
          </a:prstGeom>
        </p:spPr>
      </p:pic>
      <p:sp>
        <p:nvSpPr>
          <p:cNvPr id="23" name="Стрелка вправо 22">
            <a:hlinkClick r:id="" action="ppaction://hlinkshowjump?jump=nextslide"/>
          </p:cNvPr>
          <p:cNvSpPr/>
          <p:nvPr/>
        </p:nvSpPr>
        <p:spPr>
          <a:xfrm>
            <a:off x="8388424" y="4630014"/>
            <a:ext cx="681164" cy="468000"/>
          </a:xfrm>
          <a:prstGeom prst="rightArrow">
            <a:avLst/>
          </a:prstGeom>
          <a:solidFill>
            <a:srgbClr val="0A9A0A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 descr="4.pn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 rot="19697540" flipH="1" flipV="1">
            <a:off x="4565657" y="2770228"/>
            <a:ext cx="1041922" cy="1059582"/>
          </a:xfrm>
          <a:prstGeom prst="rect">
            <a:avLst/>
          </a:prstGeom>
        </p:spPr>
      </p:pic>
      <p:pic>
        <p:nvPicPr>
          <p:cNvPr id="26" name="Picture 2" descr="https://stockphoto.zone/cache/1c12a6c1/avbbedfe824c2c8820bf3.png"/>
          <p:cNvPicPr>
            <a:picLocks noChangeAspect="1" noChangeArrowheads="1"/>
          </p:cNvPicPr>
          <p:nvPr/>
        </p:nvPicPr>
        <p:blipFill>
          <a:blip r:embed="rId6" cstate="print">
            <a:lum bright="-30000" contrast="40000"/>
          </a:blip>
          <a:srcRect b="-747"/>
          <a:stretch>
            <a:fillRect/>
          </a:stretch>
        </p:blipFill>
        <p:spPr bwMode="auto">
          <a:xfrm rot="20563718">
            <a:off x="3806194" y="2604025"/>
            <a:ext cx="1250778" cy="1307130"/>
          </a:xfrm>
          <a:prstGeom prst="rect">
            <a:avLst/>
          </a:prstGeom>
          <a:noFill/>
        </p:spPr>
      </p:pic>
      <p:pic>
        <p:nvPicPr>
          <p:cNvPr id="34" name="Рисунок 33" descr="4.png"/>
          <p:cNvPicPr>
            <a:picLocks noChangeAspect="1"/>
          </p:cNvPicPr>
          <p:nvPr/>
        </p:nvPicPr>
        <p:blipFill>
          <a:blip r:embed="rId7" cstate="print">
            <a:lum bright="-20000" contrast="40000"/>
          </a:blip>
          <a:stretch>
            <a:fillRect/>
          </a:stretch>
        </p:blipFill>
        <p:spPr>
          <a:xfrm rot="6868624">
            <a:off x="3585254" y="3024719"/>
            <a:ext cx="853259" cy="859141"/>
          </a:xfrm>
          <a:prstGeom prst="rect">
            <a:avLst/>
          </a:prstGeom>
        </p:spPr>
      </p:pic>
      <p:pic>
        <p:nvPicPr>
          <p:cNvPr id="36" name="Рисунок 35" descr="7.png"/>
          <p:cNvPicPr>
            <a:picLocks noChangeAspect="1"/>
          </p:cNvPicPr>
          <p:nvPr/>
        </p:nvPicPr>
        <p:blipFill>
          <a:blip r:embed="rId8" cstate="print">
            <a:lum bright="-30000" contrast="40000"/>
          </a:blip>
          <a:srcRect l="47561"/>
          <a:stretch>
            <a:fillRect/>
          </a:stretch>
        </p:blipFill>
        <p:spPr>
          <a:xfrm rot="12093314">
            <a:off x="4508277" y="2747567"/>
            <a:ext cx="952723" cy="1273593"/>
          </a:xfrm>
          <a:prstGeom prst="rect">
            <a:avLst/>
          </a:prstGeom>
        </p:spPr>
      </p:pic>
      <p:pic>
        <p:nvPicPr>
          <p:cNvPr id="39" name="Рисунок 38" descr="7.png"/>
          <p:cNvPicPr>
            <a:picLocks noChangeAspect="1"/>
          </p:cNvPicPr>
          <p:nvPr/>
        </p:nvPicPr>
        <p:blipFill>
          <a:blip r:embed="rId8" cstate="print">
            <a:lum bright="-30000" contrast="40000"/>
          </a:blip>
          <a:srcRect r="52439"/>
          <a:stretch>
            <a:fillRect/>
          </a:stretch>
        </p:blipFill>
        <p:spPr>
          <a:xfrm rot="20118220">
            <a:off x="4106640" y="2957465"/>
            <a:ext cx="864096" cy="1273593"/>
          </a:xfrm>
          <a:prstGeom prst="rect">
            <a:avLst/>
          </a:prstGeom>
        </p:spPr>
      </p:pic>
      <p:grpSp>
        <p:nvGrpSpPr>
          <p:cNvPr id="27" name="Группа 15"/>
          <p:cNvGrpSpPr/>
          <p:nvPr/>
        </p:nvGrpSpPr>
        <p:grpSpPr>
          <a:xfrm rot="8246424">
            <a:off x="4338229" y="3019131"/>
            <a:ext cx="1126670" cy="1450979"/>
            <a:chOff x="6923306" y="-1430241"/>
            <a:chExt cx="1126670" cy="14509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8" name="Рисунок 27" descr="3пг.png"/>
            <p:cNvPicPr>
              <a:picLocks noChangeAspect="1"/>
            </p:cNvPicPr>
            <p:nvPr/>
          </p:nvPicPr>
          <p:blipFill>
            <a:blip r:embed="rId4" cstate="print">
              <a:lum bright="-20000" contrast="30000"/>
            </a:blip>
            <a:stretch>
              <a:fillRect/>
            </a:stretch>
          </p:blipFill>
          <p:spPr>
            <a:xfrm rot="1577505">
              <a:off x="6923306" y="-1430241"/>
              <a:ext cx="1126670" cy="1450979"/>
            </a:xfrm>
            <a:prstGeom prst="rect">
              <a:avLst/>
            </a:prstGeom>
          </p:spPr>
        </p:pic>
        <p:sp>
          <p:nvSpPr>
            <p:cNvPr id="29" name="Овал 28"/>
            <p:cNvSpPr/>
            <p:nvPr/>
          </p:nvSpPr>
          <p:spPr>
            <a:xfrm rot="14292874">
              <a:off x="7032240" y="-747241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1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9" name="Группа 17"/>
          <p:cNvGrpSpPr/>
          <p:nvPr/>
        </p:nvGrpSpPr>
        <p:grpSpPr>
          <a:xfrm>
            <a:off x="3712378" y="3588812"/>
            <a:ext cx="1719244" cy="1077843"/>
            <a:chOff x="3964406" y="3826434"/>
            <a:chExt cx="1719244" cy="1077843"/>
          </a:xfrm>
        </p:grpSpPr>
        <p:pic>
          <p:nvPicPr>
            <p:cNvPr id="6" name="Рисунок 5" descr="1а.png"/>
            <p:cNvPicPr>
              <a:picLocks noChangeAspect="1"/>
            </p:cNvPicPr>
            <p:nvPr/>
          </p:nvPicPr>
          <p:blipFill>
            <a:blip r:embed="rId9" cstate="print"/>
            <a:srcRect t="14587"/>
            <a:stretch>
              <a:fillRect/>
            </a:stretch>
          </p:blipFill>
          <p:spPr>
            <a:xfrm>
              <a:off x="3964406" y="3826434"/>
              <a:ext cx="1719244" cy="1077843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4249526" y="4157488"/>
              <a:ext cx="1149004" cy="5639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/>
                <a:t>3 - 2</a:t>
              </a:r>
              <a:endParaRPr lang="ru-RU" sz="4000" b="1" dirty="0"/>
            </a:p>
          </p:txBody>
        </p:sp>
      </p:grpSp>
      <p:grpSp>
        <p:nvGrpSpPr>
          <p:cNvPr id="4" name="Группа 13"/>
          <p:cNvGrpSpPr/>
          <p:nvPr/>
        </p:nvGrpSpPr>
        <p:grpSpPr>
          <a:xfrm>
            <a:off x="323533" y="-1604714"/>
            <a:ext cx="1297441" cy="1250778"/>
            <a:chOff x="444109" y="-1376999"/>
            <a:chExt cx="1297441" cy="1250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Picture 2" descr="https://stockphoto.zone/cache/1c12a6c1/avbbedfe824c2c8820bf3.png"/>
            <p:cNvPicPr>
              <a:picLocks noChangeAspect="1" noChangeArrowheads="1"/>
            </p:cNvPicPr>
            <p:nvPr/>
          </p:nvPicPr>
          <p:blipFill>
            <a:blip r:embed="rId6" cstate="print">
              <a:lum bright="-30000" contrast="40000"/>
            </a:blip>
            <a:stretch>
              <a:fillRect/>
            </a:stretch>
          </p:blipFill>
          <p:spPr bwMode="auto">
            <a:xfrm rot="6154400">
              <a:off x="467441" y="-1400331"/>
              <a:ext cx="1250778" cy="1297441"/>
            </a:xfrm>
            <a:prstGeom prst="rect">
              <a:avLst/>
            </a:prstGeom>
            <a:noFill/>
          </p:spPr>
        </p:pic>
        <p:sp>
          <p:nvSpPr>
            <p:cNvPr id="11" name="Овал 10"/>
            <p:cNvSpPr/>
            <p:nvPr/>
          </p:nvSpPr>
          <p:spPr>
            <a:xfrm>
              <a:off x="787106" y="-988172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3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5" name="Группа 14"/>
          <p:cNvGrpSpPr/>
          <p:nvPr/>
        </p:nvGrpSpPr>
        <p:grpSpPr>
          <a:xfrm>
            <a:off x="4499992" y="-1226790"/>
            <a:ext cx="1041922" cy="1059582"/>
            <a:chOff x="4599597" y="-1226790"/>
            <a:chExt cx="1041922" cy="10595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Рисунок 9" descr="4.png"/>
            <p:cNvPicPr>
              <a:picLocks noChangeAspect="1"/>
            </p:cNvPicPr>
            <p:nvPr/>
          </p:nvPicPr>
          <p:blipFill>
            <a:blip r:embed="rId5" cstate="print">
              <a:lum bright="-10000" contrast="40000"/>
            </a:blip>
            <a:stretch>
              <a:fillRect/>
            </a:stretch>
          </p:blipFill>
          <p:spPr>
            <a:xfrm rot="9345177" flipV="1">
              <a:off x="4599597" y="-1226790"/>
              <a:ext cx="1041922" cy="1059582"/>
            </a:xfrm>
            <a:prstGeom prst="rect">
              <a:avLst/>
            </a:prstGeom>
          </p:spPr>
        </p:pic>
        <p:sp>
          <p:nvSpPr>
            <p:cNvPr id="12" name="Овал 11"/>
            <p:cNvSpPr/>
            <p:nvPr/>
          </p:nvSpPr>
          <p:spPr>
            <a:xfrm>
              <a:off x="4860032" y="-884634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2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14" name="Группа 15"/>
          <p:cNvGrpSpPr/>
          <p:nvPr/>
        </p:nvGrpSpPr>
        <p:grpSpPr>
          <a:xfrm>
            <a:off x="6660232" y="-1430241"/>
            <a:ext cx="1126670" cy="1450979"/>
            <a:chOff x="6923306" y="-1430241"/>
            <a:chExt cx="1126670" cy="14509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8" name="Рисунок 7" descr="3пг.png"/>
            <p:cNvPicPr>
              <a:picLocks noChangeAspect="1"/>
            </p:cNvPicPr>
            <p:nvPr/>
          </p:nvPicPr>
          <p:blipFill>
            <a:blip r:embed="rId4" cstate="print">
              <a:lum bright="-20000" contrast="30000"/>
            </a:blip>
            <a:stretch>
              <a:fillRect/>
            </a:stretch>
          </p:blipFill>
          <p:spPr>
            <a:xfrm rot="1577505">
              <a:off x="6923306" y="-1430241"/>
              <a:ext cx="1126670" cy="1450979"/>
            </a:xfrm>
            <a:prstGeom prst="rect">
              <a:avLst/>
            </a:prstGeom>
          </p:spPr>
        </p:pic>
        <p:sp>
          <p:nvSpPr>
            <p:cNvPr id="13" name="Овал 12"/>
            <p:cNvSpPr/>
            <p:nvPr/>
          </p:nvSpPr>
          <p:spPr>
            <a:xfrm>
              <a:off x="7092280" y="-812626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1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64 0.00185 C 0.07135 0.02903 0.09965 0.03737 0.11858 0.04108 C 0.13368 0.05034 0.15 0.05312 0.16563 0.05899 C 0.1717 0.06146 0.17674 0.06547 0.18299 0.06702 C 0.20521 0.08061 0.22813 0.09203 0.25069 0.10253 C 0.25938 0.10717 0.26701 0.11458 0.27552 0.1189 C 0.28472 0.12878 0.29167 0.14114 0.29566 0.15689 C 0.29253 0.16986 0.28594 0.1819 0.2783 0.18499 C 0.26892 0.18962 0.27257 0.18468 0.2651 0.18931 C 0.26111 0.19179 0.25747 0.19487 0.25278 0.19673 C 0.23837 0.20661 0.22153 0.20568 0.2059 0.21248 C 0.20122 0.21742 0.19774 0.22329 0.19323 0.22823 C 0.19045 0.2378 0.18733 0.24676 0.19097 0.25633 C 0.19306 0.26158 0.20521 0.27208 0.20938 0.27455 C 0.21128 0.27641 0.21302 0.27888 0.21493 0.28011 C 0.21806 0.28227 0.22431 0.28474 0.22431 0.28536 C 0.23333 0.29494 0.2217 0.28227 0.23229 0.2903 C 0.24028 0.29648 0.24722 0.30173 0.25538 0.30574 C 0.25747 0.30698 0.26007 0.30883 0.26233 0.31038 C 0.26684 0.31316 0.27552 0.31655 0.27552 0.31686 C 0.28403 0.32397 0.29167 0.32675 0.30139 0.32829 C 0.31059 0.332 0.31979 0.33539 0.32899 0.33848 C 0.33316 0.34373 0.33681 0.34589 0.34045 0.35269 C 0.34253 0.36411 0.34462 0.37616 0.34844 0.38604 C 0.34878 0.39098 0.34965 0.39561 0.34965 0.39963 C 0.34965 0.41476 0.33889 0.42773 0.33351 0.43978 C 0.32691 0.45398 0.32813 0.45831 0.31632 0.46171 C 0.31042 0.46943 0.30347 0.46541 0.29792 0.47375 C 0.28976 0.4824 0.28299 0.49259 0.27361 0.49599 C 0.26962 0.50062 0.26597 0.50154 0.26111 0.50432 C 0.25938 0.50494 0.25851 0.50618 0.25747 0.50803 C 0.25573 0.50988 0.25365 0.5105 0.25191 0.51174 C 0.23958 0.52532 0.25625 0.51174 0.24497 0.52193 C 0.23872 0.52749 0.23194 0.53057 0.22535 0.53428 C 0.22448 0.53552 0.22014 0.542 0.21979 0.54385 C 0.2184 0.5488 0.21736 0.5596 0.21736 0.55991 C 0.21771 0.56424 0.21719 0.5698 0.21858 0.57381 C 0.22396 0.59172 0.24688 0.59944 0.25642 0.6013 C 0.26111 0.60469 0.2651 0.60655 0.26979 0.61025 C 0.27153 0.61149 0.2724 0.61427 0.27361 0.61581 C 0.27465 0.61705 0.27639 0.61643 0.27726 0.61767 C 0.2783 0.6189 0.2783 0.62199 0.27934 0.62384 C 0.28021 0.6257 0.28177 0.62662 0.28299 0.62817 C 0.28403 0.63187 0.2849 0.63867 0.2875 0.6399 C 0.29167 0.64206 0.29444 0.64608 0.29792 0.65195 C 0.30052 0.66677 0.29844 0.64917 0.2967 0.66368 C 0.29479 0.67974 0.29497 0.69364 0.29167 0.71001 C 0.29063 0.73101 0.28681 0.74429 0.28299 0.76405 C 0.28021 0.77548 0.28021 0.78969 0.27552 0.79957 C 0.26892 0.81439 0.2566 0.82026 0.24809 0.83138 C 0.24236 0.83972 0.24115 0.8533 0.23576 0.86103 C 0.23021 0.86967 0.22396 0.87585 0.21858 0.88542 C 0.21632 0.895 0.21285 0.90673 0.20816 0.91507 C 0.20712 0.92125 0.2059 0.92681 0.20486 0.93267 C 0.2033 0.95893 0.20365 0.94595 0.20365 0.97097 " pathEditMode="relative" rAng="0" ptsTypes="ffffffffffffffffffffffffffffffffffffffffffffffffffffffA">
                                      <p:cBhvr>
                                        <p:cTn id="6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0" y="48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5 -2.48301E-6 C 0.02916 0.00989 0.05277 0.01946 0.07656 0.02872 C 0.08975 0.04478 0.06944 0.02131 0.08489 0.03552 C 0.09895 0.04849 0.08611 0.04108 0.09687 0.04664 C 0.11163 0.06362 0.12395 0.084 0.13663 0.10624 C 0.14114 0.11458 0.14583 0.12076 0.14982 0.13033 C 0.15121 0.14793 0.15382 0.16523 0.15573 0.18314 C 0.15729 0.19549 0.15746 0.20723 0.16059 0.21835 C 0.15937 0.24491 0.15816 0.26529 0.15329 0.28907 C 0.15121 0.29895 0.15 0.30945 0.14496 0.31594 C 0.14149 0.32026 0.13559 0.32366 0.13159 0.32428 C 0.12326 0.32644 0.10642 0.32891 0.10642 0.32922 C 0.09722 0.33231 0.08819 0.3391 0.07882 0.34219 C 0.046 0.353 0.08975 0.3357 0.05729 0.34898 C 0.05295 0.35053 0.04843 0.35423 0.04409 0.35547 C 0.02031 0.36226 -0.004 0.36782 -0.02796 0.37338 C -0.04896 0.37801 -0.07032 0.38172 -0.09063 0.39284 C -0.09827 0.40334 -0.08907 0.39222 -0.09896 0.39963 C -0.10591 0.40488 -0.11164 0.41971 -0.1158 0.43082 C -0.1191 0.45152 -0.11389 0.42249 -0.11945 0.4441 C -0.12171 0.45337 -0.12292 0.4648 -0.12414 0.47468 C -0.125 0.48147 -0.12639 0.49475 -0.12639 0.49506 C -0.12639 0.4963 -0.12674 0.52162 -0.12414 0.52996 C -0.11771 0.55003 -0.10122 0.55559 -0.08924 0.55652 C -0.06112 0.55899 -0.03316 0.5593 -0.00521 0.56331 C 0.00138 0.56733 0.00833 0.57042 0.01527 0.57412 C 0.01857 0.57845 0.02135 0.58308 0.02482 0.5874 C 0.0276 0.59512 0.02829 0.60068 0.03211 0.60717 C 0.03368 0.62477 0.0342 0.6433 0.03073 0.66029 C 0.03194 0.68993 0.02777 0.69271 0.03923 0.70043 C 0.04218 0.70569 0.04513 0.70538 0.04878 0.70908 C 0.06198 0.72174 0.07638 0.72916 0.09079 0.73533 C 0.09479 0.73935 0.09843 0.74182 0.10277 0.74429 C 0.10694 0.75139 0.11215 0.75016 0.11736 0.75294 C 0.12048 0.75911 0.12118 0.76467 0.12448 0.77085 C 0.1276 0.78814 0.12743 0.80606 0.13298 0.82181 C 0.1342 0.82922 0.13541 0.83663 0.13663 0.84373 C 0.13507 0.89129 0.13333 0.90303 0.12569 0.94318 C 0.12482 0.96356 0.12552 0.99444 0.121 1.01421 " pathEditMode="relative" rAng="0" ptsTypes="ffffffffffffffffffffffffffffffffffffffA">
                                      <p:cBhvr>
                                        <p:cTn id="8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507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0365 1.68005E-6 C 0.01163 0.00556 0.01823 0.01297 0.02604 0.01853 C 0.03021 0.02131 0.03316 0.01976 0.03698 0.02532 C 0.04132 0.03119 0.03889 0.02903 0.0434 0.03181 C 0.05504 0.04818 0.07274 0.04818 0.08108 0.07474 C 0.08212 0.08524 0.08438 0.09203 0.08559 0.10407 C 0.0842 0.14021 0.08438 0.15689 0.0724 0.18406 C 0.07066 0.19518 0.06823 0.20074 0.06267 0.20414 C 0.05538 0.21433 0.04549 0.21402 0.03698 0.21525 C 0.02708 0.22267 0.02188 0.22298 0.01007 0.22452 C -0.00121 0.22792 -0.00833 0.22946 -0.02118 0.23131 C -0.02917 0.2378 -0.0368 0.2412 -0.04462 0.24892 C -0.04601 0.25108 -0.04757 0.2517 -0.04896 0.25355 C -0.05139 0.25664 -0.05555 0.2622 -0.05555 0.26251 C -0.05833 0.27177 -0.05972 0.28104 -0.06076 0.29154 C -0.05972 0.33508 -0.06319 0.3252 -0.05121 0.34095 C -0.0467 0.35577 -0.05191 0.34249 -0.04566 0.35052 C -0.04253 0.35516 -0.04045 0.36164 -0.03698 0.36627 C -0.03351 0.37739 -0.03177 0.38172 -0.0276 0.39098 C -0.02726 0.39345 -0.02708 0.39561 -0.02639 0.39808 C -0.02552 0.40055 -0.02326 0.40117 -0.02309 0.40426 C -0.02153 0.4265 -0.02743 0.43545 -0.03385 0.44935 C -0.03698 0.45676 -0.03767 0.46232 -0.04253 0.4651 C -0.04687 0.47066 -0.04757 0.47807 -0.05121 0.48517 C -0.05625 0.4966 -0.06302 0.50278 -0.06927 0.51019 C -0.07326 0.5142 -0.07569 0.521 -0.08003 0.52347 C -0.08594 0.53551 -0.08958 0.54354 -0.09618 0.55281 C -0.10139 0.56022 -0.11632 0.56022 -0.12309 0.5664 C -0.12587 0.56887 -0.12934 0.57072 -0.13177 0.57566 C -0.13524 0.58246 -0.13906 0.59296 -0.14358 0.59574 C -0.15191 0.60778 -0.14687 0.60222 -0.15312 0.60685 C -0.15521 0.60809 -0.15955 0.61118 -0.15955 0.61149 C -0.16146 0.6155 -0.16285 0.62044 -0.16493 0.6226 C -0.16753 0.626 -0.17257 0.62724 -0.17569 0.6294 C -0.17778 0.63218 -0.18003 0.63527 -0.18229 0.63805 C -0.18333 0.63959 -0.18542 0.64268 -0.18542 0.6433 C -0.1901 0.65874 -0.18889 0.65102 -0.19062 0.66306 C -0.1901 0.67356 -0.18871 0.68406 -0.18871 0.69456 C -0.18871 0.71464 -0.19722 0.73564 -0.20486 0.74614 C -0.2099 0.76312 -0.22865 0.76899 -0.23802 0.77548 C -0.24722 0.76899 -0.25521 0.78598 -0.26371 0.79154 C -0.26615 0.79277 -0.27552 0.79493 -0.27778 0.79586 C -0.28802 0.80358 -0.30052 0.80173 -0.31094 0.80265 C -0.31684 0.80574 -0.32205 0.80945 -0.32812 0.81192 C -0.33837 0.8218 -0.34965 0.83138 -0.35833 0.84558 C -0.3651 0.85639 -0.37257 0.86411 -0.37969 0.87245 C -0.38385 0.87739 -0.38524 0.88295 -0.38941 0.88604 C -0.39444 0.90179 -0.39149 0.89654 -0.39687 0.90395 C -0.39913 0.91167 -0.39983 0.91908 -0.40226 0.92619 C -0.40347 0.93669 -0.40417 0.94194 -0.40781 0.9512 C -0.40885 0.95861 -0.41389 0.9827 -0.41597 0.98765 " pathEditMode="relative" rAng="0" ptsTypes="ffffffffffffffffffffffffffffffffffffffffffffffffffA">
                                      <p:cBhvr>
                                        <p:cTn id="10" dur="1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4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3пг.pn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 rot="6796955">
            <a:off x="3407486" y="2638475"/>
            <a:ext cx="1126670" cy="1450979"/>
          </a:xfrm>
          <a:prstGeom prst="rect">
            <a:avLst/>
          </a:prstGeom>
        </p:spPr>
      </p:pic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388424" y="4630014"/>
            <a:ext cx="681164" cy="468000"/>
          </a:xfrm>
          <a:prstGeom prst="rightArrow">
            <a:avLst/>
          </a:prstGeom>
          <a:solidFill>
            <a:srgbClr val="0A9A0A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 descr="4.pn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 rot="19697540" flipH="1" flipV="1">
            <a:off x="4565657" y="2770228"/>
            <a:ext cx="1041922" cy="1059582"/>
          </a:xfrm>
          <a:prstGeom prst="rect">
            <a:avLst/>
          </a:prstGeom>
        </p:spPr>
      </p:pic>
      <p:pic>
        <p:nvPicPr>
          <p:cNvPr id="22" name="Picture 2" descr="https://stockphoto.zone/cache/1c12a6c1/avbbedfe824c2c8820bf3.png"/>
          <p:cNvPicPr>
            <a:picLocks noChangeAspect="1" noChangeArrowheads="1"/>
          </p:cNvPicPr>
          <p:nvPr/>
        </p:nvPicPr>
        <p:blipFill>
          <a:blip r:embed="rId6" cstate="print">
            <a:lum bright="-30000" contrast="40000"/>
          </a:blip>
          <a:srcRect b="-747"/>
          <a:stretch>
            <a:fillRect/>
          </a:stretch>
        </p:blipFill>
        <p:spPr bwMode="auto">
          <a:xfrm rot="20563718">
            <a:off x="3806194" y="2604025"/>
            <a:ext cx="1250778" cy="1307130"/>
          </a:xfrm>
          <a:prstGeom prst="rect">
            <a:avLst/>
          </a:prstGeom>
          <a:noFill/>
        </p:spPr>
      </p:pic>
      <p:pic>
        <p:nvPicPr>
          <p:cNvPr id="30" name="Рисунок 29" descr="4.png"/>
          <p:cNvPicPr>
            <a:picLocks noChangeAspect="1"/>
          </p:cNvPicPr>
          <p:nvPr/>
        </p:nvPicPr>
        <p:blipFill>
          <a:blip r:embed="rId7" cstate="print">
            <a:lum bright="-20000" contrast="40000"/>
          </a:blip>
          <a:stretch>
            <a:fillRect/>
          </a:stretch>
        </p:blipFill>
        <p:spPr>
          <a:xfrm rot="6868624">
            <a:off x="3585254" y="3024719"/>
            <a:ext cx="853259" cy="859141"/>
          </a:xfrm>
          <a:prstGeom prst="rect">
            <a:avLst/>
          </a:prstGeom>
        </p:spPr>
      </p:pic>
      <p:pic>
        <p:nvPicPr>
          <p:cNvPr id="32" name="Рисунок 31" descr="7.png"/>
          <p:cNvPicPr>
            <a:picLocks noChangeAspect="1"/>
          </p:cNvPicPr>
          <p:nvPr/>
        </p:nvPicPr>
        <p:blipFill>
          <a:blip r:embed="rId8" cstate="print">
            <a:lum bright="-30000" contrast="40000"/>
          </a:blip>
          <a:srcRect l="47561"/>
          <a:stretch>
            <a:fillRect/>
          </a:stretch>
        </p:blipFill>
        <p:spPr>
          <a:xfrm rot="12093314">
            <a:off x="4508277" y="2747567"/>
            <a:ext cx="952723" cy="1273593"/>
          </a:xfrm>
          <a:prstGeom prst="rect">
            <a:avLst/>
          </a:prstGeom>
        </p:spPr>
      </p:pic>
      <p:pic>
        <p:nvPicPr>
          <p:cNvPr id="35" name="Рисунок 34" descr="7.png"/>
          <p:cNvPicPr>
            <a:picLocks noChangeAspect="1"/>
          </p:cNvPicPr>
          <p:nvPr/>
        </p:nvPicPr>
        <p:blipFill>
          <a:blip r:embed="rId8" cstate="print">
            <a:lum bright="-30000" contrast="40000"/>
          </a:blip>
          <a:srcRect r="52439"/>
          <a:stretch>
            <a:fillRect/>
          </a:stretch>
        </p:blipFill>
        <p:spPr>
          <a:xfrm rot="20118220">
            <a:off x="4106640" y="2957465"/>
            <a:ext cx="864096" cy="1273593"/>
          </a:xfrm>
          <a:prstGeom prst="rect">
            <a:avLst/>
          </a:prstGeom>
        </p:spPr>
      </p:pic>
      <p:pic>
        <p:nvPicPr>
          <p:cNvPr id="28" name="Рисунок 27" descr="3пг.pn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 rot="9823929">
            <a:off x="4338229" y="3019131"/>
            <a:ext cx="1126670" cy="1450979"/>
          </a:xfrm>
          <a:prstGeom prst="rect">
            <a:avLst/>
          </a:prstGeom>
        </p:spPr>
      </p:pic>
      <p:grpSp>
        <p:nvGrpSpPr>
          <p:cNvPr id="2" name="Группа 21"/>
          <p:cNvGrpSpPr/>
          <p:nvPr/>
        </p:nvGrpSpPr>
        <p:grpSpPr>
          <a:xfrm rot="6464176" flipH="1">
            <a:off x="4290268" y="3184566"/>
            <a:ext cx="1041922" cy="1059582"/>
            <a:chOff x="4599597" y="-1226790"/>
            <a:chExt cx="1041922" cy="10595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3" name="Рисунок 22" descr="4.png"/>
            <p:cNvPicPr>
              <a:picLocks noChangeAspect="1"/>
            </p:cNvPicPr>
            <p:nvPr/>
          </p:nvPicPr>
          <p:blipFill>
            <a:blip r:embed="rId5" cstate="print">
              <a:lum bright="-10000" contrast="40000"/>
            </a:blip>
            <a:stretch>
              <a:fillRect/>
            </a:stretch>
          </p:blipFill>
          <p:spPr>
            <a:xfrm rot="9345177" flipV="1">
              <a:off x="4599597" y="-1226790"/>
              <a:ext cx="1041922" cy="1059582"/>
            </a:xfrm>
            <a:prstGeom prst="rect">
              <a:avLst/>
            </a:prstGeom>
          </p:spPr>
        </p:pic>
        <p:sp>
          <p:nvSpPr>
            <p:cNvPr id="24" name="Овал 23"/>
            <p:cNvSpPr/>
            <p:nvPr/>
          </p:nvSpPr>
          <p:spPr>
            <a:xfrm rot="6186385">
              <a:off x="4712706" y="-899519"/>
              <a:ext cx="902022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5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5" name="Группа 1"/>
          <p:cNvGrpSpPr/>
          <p:nvPr/>
        </p:nvGrpSpPr>
        <p:grpSpPr>
          <a:xfrm>
            <a:off x="3712378" y="3588812"/>
            <a:ext cx="1719244" cy="1077843"/>
            <a:chOff x="3964406" y="3826434"/>
            <a:chExt cx="1719244" cy="1077843"/>
          </a:xfrm>
        </p:grpSpPr>
        <p:pic>
          <p:nvPicPr>
            <p:cNvPr id="3" name="Рисунок 2" descr="1а.png"/>
            <p:cNvPicPr>
              <a:picLocks noChangeAspect="1"/>
            </p:cNvPicPr>
            <p:nvPr/>
          </p:nvPicPr>
          <p:blipFill>
            <a:blip r:embed="rId9" cstate="print"/>
            <a:srcRect t="14587"/>
            <a:stretch>
              <a:fillRect/>
            </a:stretch>
          </p:blipFill>
          <p:spPr>
            <a:xfrm>
              <a:off x="3964406" y="3826434"/>
              <a:ext cx="1719244" cy="1077843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4190265" y="4157488"/>
              <a:ext cx="1267526" cy="5639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/>
                <a:t>4 + 1</a:t>
              </a:r>
              <a:endParaRPr lang="ru-RU" sz="4000" b="1" dirty="0"/>
            </a:p>
          </p:txBody>
        </p:sp>
      </p:grpSp>
      <p:grpSp>
        <p:nvGrpSpPr>
          <p:cNvPr id="8" name="Группа 4"/>
          <p:cNvGrpSpPr/>
          <p:nvPr/>
        </p:nvGrpSpPr>
        <p:grpSpPr>
          <a:xfrm rot="21292397">
            <a:off x="1108532" y="-1143811"/>
            <a:ext cx="1041922" cy="1059582"/>
            <a:chOff x="4599597" y="-1226790"/>
            <a:chExt cx="1041922" cy="10595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" name="Рисунок 5" descr="4.png"/>
            <p:cNvPicPr>
              <a:picLocks noChangeAspect="1"/>
            </p:cNvPicPr>
            <p:nvPr/>
          </p:nvPicPr>
          <p:blipFill>
            <a:blip r:embed="rId5" cstate="print">
              <a:lum bright="-10000" contrast="40000"/>
            </a:blip>
            <a:stretch>
              <a:fillRect/>
            </a:stretch>
          </p:blipFill>
          <p:spPr>
            <a:xfrm rot="9345177" flipV="1">
              <a:off x="4599597" y="-1226790"/>
              <a:ext cx="1041922" cy="1059582"/>
            </a:xfrm>
            <a:prstGeom prst="rect">
              <a:avLst/>
            </a:prstGeom>
          </p:spPr>
        </p:pic>
        <p:sp>
          <p:nvSpPr>
            <p:cNvPr id="7" name="Овал 6"/>
            <p:cNvSpPr/>
            <p:nvPr/>
          </p:nvSpPr>
          <p:spPr>
            <a:xfrm rot="1186413">
              <a:off x="4620915" y="-898284"/>
              <a:ext cx="902022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5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16" name="Группа 10"/>
          <p:cNvGrpSpPr/>
          <p:nvPr/>
        </p:nvGrpSpPr>
        <p:grpSpPr>
          <a:xfrm flipH="1">
            <a:off x="3635896" y="-1388688"/>
            <a:ext cx="1126670" cy="1450979"/>
            <a:chOff x="6923306" y="-1430241"/>
            <a:chExt cx="1126670" cy="14509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2" name="Рисунок 11" descr="3пг.png"/>
            <p:cNvPicPr>
              <a:picLocks noChangeAspect="1"/>
            </p:cNvPicPr>
            <p:nvPr/>
          </p:nvPicPr>
          <p:blipFill>
            <a:blip r:embed="rId4" cstate="print">
              <a:lum bright="-20000" contrast="30000"/>
            </a:blip>
            <a:stretch>
              <a:fillRect/>
            </a:stretch>
          </p:blipFill>
          <p:spPr>
            <a:xfrm rot="1577505">
              <a:off x="6923306" y="-1430241"/>
              <a:ext cx="1126670" cy="1450979"/>
            </a:xfrm>
            <a:prstGeom prst="rect">
              <a:avLst/>
            </a:prstGeom>
          </p:spPr>
        </p:pic>
        <p:sp>
          <p:nvSpPr>
            <p:cNvPr id="13" name="Овал 12"/>
            <p:cNvSpPr/>
            <p:nvPr/>
          </p:nvSpPr>
          <p:spPr>
            <a:xfrm rot="20586404">
              <a:off x="7092280" y="-812626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6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11" name="Группа 7"/>
          <p:cNvGrpSpPr/>
          <p:nvPr/>
        </p:nvGrpSpPr>
        <p:grpSpPr>
          <a:xfrm rot="982797">
            <a:off x="6082749" y="-974671"/>
            <a:ext cx="1273593" cy="864096"/>
            <a:chOff x="4151227" y="1192323"/>
            <a:chExt cx="1273593" cy="8640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Рисунок 8" descr="7.png"/>
            <p:cNvPicPr>
              <a:picLocks noChangeAspect="1"/>
            </p:cNvPicPr>
            <p:nvPr/>
          </p:nvPicPr>
          <p:blipFill>
            <a:blip r:embed="rId8" cstate="print">
              <a:lum bright="-30000" contrast="40000"/>
            </a:blip>
            <a:srcRect r="52439"/>
            <a:stretch>
              <a:fillRect/>
            </a:stretch>
          </p:blipFill>
          <p:spPr>
            <a:xfrm rot="14079144">
              <a:off x="4355976" y="987574"/>
              <a:ext cx="864096" cy="1273593"/>
            </a:xfrm>
            <a:prstGeom prst="rect">
              <a:avLst/>
            </a:prstGeom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4584072" y="1454276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3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76 0.00339 C 0.0198 0.02809 0.03178 0.02624 0.04341 0.0355 C 0.04688 0.03828 0.05018 0.0426 0.05382 0.04477 C 0.05504 0.04569 0.05643 0.04631 0.05764 0.04724 C 0.07049 0.05742 0.08525 0.05897 0.09792 0.07101 C 0.11042 0.08181 0.12466 0.08892 0.1382 0.09602 C 0.15764 0.10528 0.17674 0.11763 0.19671 0.12349 C 0.20157 0.12782 0.20573 0.13029 0.21094 0.13276 C 0.22188 0.14511 0.23646 0.14387 0.24862 0.14881 C 0.26494 0.1556 0.28143 0.16486 0.29792 0.1695 C 0.30591 0.17444 0.31424 0.17691 0.32257 0.17876 C 0.35869 0.20099 0.4007 0.17135 0.43803 0.19265 C 0.44879 0.20531 0.44671 0.19913 0.45764 0.20654 C 0.47362 0.21735 0.45417 0.20654 0.46667 0.21334 C 0.46806 0.21488 0.46928 0.21673 0.47049 0.21797 C 0.47188 0.2192 0.47344 0.21889 0.47466 0.22044 C 0.4783 0.22476 0.47935 0.23093 0.48212 0.23649 C 0.49202 0.25594 0.49271 0.25718 0.49653 0.2828 C 0.49619 0.29052 0.49636 0.29855 0.49532 0.30596 C 0.4941 0.31337 0.49028 0.31275 0.48733 0.31491 C 0.48438 0.31738 0.48178 0.32232 0.47848 0.32417 C 0.47188 0.32757 0.46216 0.33035 0.45504 0.33343 C 0.41251 0.33158 0.37136 0.32294 0.32917 0.31954 C 0.28803 0.30256 0.2415 0.32541 0.19931 0.3288 C 0.18976 0.33097 0.18021 0.33374 0.17066 0.3359 C 0.16685 0.3427 0.1658 0.34887 0.16285 0.35659 C 0.16216 0.36215 0.16025 0.3674 0.16025 0.37295 C 0.16025 0.38685 0.16094 0.40043 0.16164 0.41432 C 0.16216 0.42451 0.16632 0.4276 0.17066 0.43501 C 0.17709 0.44643 0.18282 0.4489 0.1915 0.45353 C 0.19966 0.46341 0.21164 0.46897 0.22136 0.47206 C 0.23056 0.48317 0.2191 0.47051 0.23039 0.47916 C 0.23507 0.48286 0.23698 0.48996 0.24202 0.49274 C 0.24254 0.49521 0.24254 0.49799 0.24341 0.49984 C 0.24428 0.50201 0.24705 0.5017 0.24723 0.50448 C 0.24896 0.52948 0.24827 0.54091 0.2382 0.55295 C 0.23126 0.57085 0.20816 0.5761 0.19671 0.57826 C 0.19358 0.58073 0.18994 0.58104 0.18751 0.58536 C 0.18594 0.58814 0.18716 0.59339 0.18629 0.59679 C 0.17987 0.6221 0.16789 0.64063 0.16285 0.66841 C 0.16129 0.67768 0.16077 0.6857 0.15764 0.69373 C 0.1573 0.69682 0.15695 0.69991 0.15643 0.70299 C 0.15573 0.70762 0.15382 0.71689 0.15382 0.7172 C 0.15487 0.73819 0.15365 0.74776 0.16424 0.76073 C 0.17761 0.77678 0.1573 0.75177 0.17205 0.77246 C 0.17448 0.77586 0.17969 0.78172 0.17969 0.78203 C 0.18056 0.78481 0.18212 0.78728 0.1823 0.79067 C 0.18282 0.80241 0.18438 0.81723 0.17969 0.82556 C 0.17813 0.82834 0.16945 0.83359 0.16806 0.83482 C 0.16216 0.84007 0.15643 0.84347 0.14983 0.84625 C 0.14098 0.85674 0.14497 0.85397 0.1382 0.85767 C 0.13403 0.86292 0.13143 0.86879 0.12657 0.87156 C 0.11528 0.88515 0.12136 0.87743 0.11476 0.89472 C 0.11146 0.91355 0.11355 0.89935 0.11355 0.93856 " pathEditMode="relative" rAng="0" ptsTypes="fffffffffffffffffffffffffffffffffffffffffffffffffffffA">
                                      <p:cBhvr>
                                        <p:cTn id="6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00" y="46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1754 -1.85551E-6 C -0.01875 0.00185 -0.01997 0.00371 -0.02136 0.00494 C -0.02257 0.00618 -0.02414 0.00587 -0.02535 0.0071 C -0.02691 0.00926 -0.02778 0.01266 -0.02917 0.01451 C -0.03368 0.02069 -0.03941 0.0281 -0.0448 0.03118 C -0.05035 0.03798 -0.05226 0.04631 -0.05903 0.05063 C -0.06042 0.0531 -0.06164 0.05588 -0.06302 0.05804 C -0.06459 0.06082 -0.06667 0.06237 -0.06823 0.06515 C -0.07743 0.08182 -0.06389 0.0636 -0.07466 0.07688 C -0.08004 0.09201 -0.08594 0.10621 -0.09028 0.12226 C -0.09237 0.13801 -0.09219 0.13183 -0.09028 0.15561 C -0.08698 0.19852 -0.05348 0.20655 -0.03577 0.21365 C -0.00539 0.2084 0.02482 0.20253 0.0552 0.19914 C 0.0677 0.19975 0.08038 0.20006 0.09288 0.2013 C 0.10208 0.20222 0.11111 0.20994 0.12013 0.21365 C 0.13107 0.22353 0.1368 0.23495 0.13958 0.25656 C 0.13923 0.27046 0.13906 0.28342 0.13836 0.29762 C 0.13645 0.3322 0.10277 0.34085 0.08888 0.34548 C 0.06128 0.34394 0.06093 0.34394 0.04218 0.33838 C 0.02031 0.32325 -0.00799 0.32541 -0.03056 0.32387 C -0.05886 0.30997 -0.08594 0.32819 -0.11372 0.33375 C -0.12396 0.33807 -0.13351 0.34455 -0.14358 0.35042 C -0.15243 0.36153 -0.14827 0.35814 -0.15521 0.36246 C -0.15799 0.37018 -0.16129 0.37296 -0.16302 0.3816 C -0.16164 0.4097 -0.16407 0.41402 -0.15382 0.42976 C -0.14723 0.43964 -0.15313 0.4347 -0.14618 0.43933 C -0.14237 0.44952 -0.13976 0.44891 -0.13316 0.45138 C -0.12032 0.46033 -0.12639 0.45755 -0.11493 0.46095 C -0.09844 0.47206 -0.08177 0.4733 -0.06424 0.47515 C -0.05226 0.47916 -0.04358 0.48101 -0.03056 0.48287 C -0.02327 0.48595 -0.01702 0.49213 -0.00973 0.4946 C -0.00487 0.50046 0.00069 0.50355 0.0059 0.50911 C 0.00868 0.51189 0.01371 0.51868 0.01371 0.51899 C 0.01823 0.54554 0.01215 0.5758 -0.0033 0.58599 C -0.01129 0.59092 -0.02952 0.59031 -0.03316 0.59062 C -0.03959 0.59247 -0.04393 0.59525 -0.05 0.59803 C -0.05382 0.59988 -0.06164 0.60297 -0.06164 0.60327 C -0.06823 0.61068 -0.07275 0.61439 -0.07726 0.62427 C -0.08004 0.63044 -0.08247 0.64588 -0.08247 0.64619 C -0.08368 0.66163 -0.08525 0.67892 -0.08125 0.69404 C -0.079 0.70269 -0.06198 0.71843 -0.05643 0.72523 C -0.04584 0.73819 -0.04098 0.7598 -0.03438 0.77833 C -0.03282 0.79037 -0.03143 0.80272 -0.02917 0.81414 C -0.02743 0.8552 -0.02674 0.87836 -0.02535 0.92467 C -0.02518 0.93084 -0.02136 0.94165 -0.02136 0.94196 " pathEditMode="relative" rAng="0" ptsTypes="ffffffffffffffffffffffffffffffffffffffffffffA">
                                      <p:cBhvr>
                                        <p:cTn id="8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47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2726 2.1766E-6 C -0.03142 0.00278 -0.03611 0.00339 -0.04028 0.00648 C -0.05364 0.01667 -0.04323 0.01049 -0.05191 0.01513 C -0.05868 0.02223 -0.06632 0.02748 -0.07413 0.03056 C -0.08455 0.03952 -0.09635 0.0497 -0.10781 0.05403 C -0.11302 0.05835 -0.11649 0.06236 -0.12205 0.06514 C -0.13333 0.07718 -0.1467 0.08305 -0.15972 0.08861 C -0.16319 0.092 -0.16667 0.09602 -0.17014 0.09941 C -0.17239 0.10157 -0.17239 0.10713 -0.17413 0.11022 C -0.17743 0.11701 -0.18333 0.12473 -0.18837 0.1272 C -0.19201 0.13245 -0.19635 0.13831 -0.2 0.14418 C -0.20816 0.15776 -0.19982 0.14757 -0.20781 0.15961 C -0.21267 0.16672 -0.21406 0.16548 -0.21823 0.17443 C -0.22378 0.18709 -0.22621 0.20068 -0.23125 0.21364 C -0.23316 0.23093 -0.23489 0.24483 -0.22344 0.25008 C -0.21736 0.25625 -0.20417 0.26922 -0.19739 0.27169 C -0.19184 0.27354 -0.18611 0.27323 -0.18055 0.27354 C -0.12274 0.2723 -0.06684 0.27354 -0.0092 0.27601 C -0.00312 0.27786 0.00295 0.28218 0.00903 0.28434 C 0.01302 0.28867 0.01632 0.29083 0.02083 0.29299 C 0.03038 0.3038 0.0408 0.31769 0.05191 0.32325 C 0.05278 0.32572 0.05452 0.32726 0.05452 0.33004 C 0.05504 0.34733 0.05851 0.36801 0.05191 0.3816 C 0.04879 0.38808 0.0434 0.39086 0.03889 0.39456 C 0.02448 0.4063 0.0092 0.41031 -0.0066 0.41401 C -0.02257 0.42112 -0.04201 0.42019 -0.05851 0.42266 C -0.09305 0.4276 -0.12621 0.43192 -0.16111 0.43346 C -0.16927 0.43532 -0.17656 0.43748 -0.18437 0.44211 C -0.18976 0.45045 -0.19253 0.46125 -0.19878 0.46773 C -0.19913 0.4702 -0.2 0.47206 -0.2 0.47453 C -0.2 0.47885 -0.19948 0.48595 -0.19878 0.49182 C -0.19653 0.5125 -0.17986 0.51034 -0.17153 0.51929 C -0.16528 0.5159 -0.15955 0.51868 -0.1533 0.52146 C -0.14861 0.52948 -0.14253 0.53442 -0.13646 0.53874 C -0.13472 0.53905 -0.13298 0.54214 -0.13125 0.54338 C -0.12864 0.54523 -0.12344 0.54739 -0.12344 0.54739 C -0.11632 0.56468 -0.12569 0.54523 -0.11684 0.55603 C -0.11441 0.55943 -0.10972 0.57085 -0.10781 0.57456 C -0.1059 0.58567 -0.10295 0.59401 -0.1 0.60389 C -0.09913 0.60852 -0.09774 0.615 -0.09739 0.62087 C -0.09375 0.67181 -0.10278 0.65915 -0.09097 0.67274 C -0.09271 0.68107 -0.09375 0.69188 -0.09739 0.69867 C -0.09982 0.7033 -0.10312 0.7067 -0.10521 0.71164 C -0.10972 0.72306 -0.11406 0.73387 -0.11944 0.74405 C -0.12448 0.75332 -0.12986 0.75949 -0.13385 0.76999 C -0.13559 0.77894 -0.13871 0.79006 -0.14167 0.79808 C -0.14635 0.82217 -0.14548 0.86384 -0.13125 0.8799 C -0.12587 0.89348 -0.11684 0.89287 -0.1092 0.90151 C -0.10399 0.91417 -0.10417 0.93146 -0.09618 0.94041 C -0.09444 0.94875 -0.09583 0.94504 -0.09219 0.95122 " pathEditMode="relative" rAng="0" ptsTypes="fffffffffffffffffffffffffffffffffffffffffffffffffA">
                                      <p:cBhvr>
                                        <p:cTn id="10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0" y="4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3пг.pn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 rot="6796955">
            <a:off x="3407486" y="2638475"/>
            <a:ext cx="1126670" cy="1450979"/>
          </a:xfrm>
          <a:prstGeom prst="rect">
            <a:avLst/>
          </a:prstGeom>
        </p:spPr>
      </p:pic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388424" y="4630014"/>
            <a:ext cx="681164" cy="468000"/>
          </a:xfrm>
          <a:prstGeom prst="rightArrow">
            <a:avLst/>
          </a:prstGeom>
          <a:solidFill>
            <a:srgbClr val="0A9A0A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 descr="4.pn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 rot="19697540" flipH="1" flipV="1">
            <a:off x="4565657" y="2770228"/>
            <a:ext cx="1041922" cy="1059582"/>
          </a:xfrm>
          <a:prstGeom prst="rect">
            <a:avLst/>
          </a:prstGeom>
        </p:spPr>
      </p:pic>
      <p:pic>
        <p:nvPicPr>
          <p:cNvPr id="26" name="Picture 2" descr="https://stockphoto.zone/cache/1c12a6c1/avbbedfe824c2c8820bf3.png"/>
          <p:cNvPicPr>
            <a:picLocks noChangeAspect="1" noChangeArrowheads="1"/>
          </p:cNvPicPr>
          <p:nvPr/>
        </p:nvPicPr>
        <p:blipFill>
          <a:blip r:embed="rId6" cstate="print">
            <a:lum bright="-30000" contrast="40000"/>
          </a:blip>
          <a:srcRect b="-747"/>
          <a:stretch>
            <a:fillRect/>
          </a:stretch>
        </p:blipFill>
        <p:spPr bwMode="auto">
          <a:xfrm rot="20563718">
            <a:off x="3806194" y="2604025"/>
            <a:ext cx="1250778" cy="1307130"/>
          </a:xfrm>
          <a:prstGeom prst="rect">
            <a:avLst/>
          </a:prstGeom>
          <a:noFill/>
        </p:spPr>
      </p:pic>
      <p:pic>
        <p:nvPicPr>
          <p:cNvPr id="29" name="Рисунок 28" descr="4.png"/>
          <p:cNvPicPr>
            <a:picLocks noChangeAspect="1"/>
          </p:cNvPicPr>
          <p:nvPr/>
        </p:nvPicPr>
        <p:blipFill>
          <a:blip r:embed="rId7" cstate="print">
            <a:lum bright="-20000" contrast="40000"/>
          </a:blip>
          <a:stretch>
            <a:fillRect/>
          </a:stretch>
        </p:blipFill>
        <p:spPr>
          <a:xfrm rot="6868624">
            <a:off x="3585254" y="3024719"/>
            <a:ext cx="853259" cy="859141"/>
          </a:xfrm>
          <a:prstGeom prst="rect">
            <a:avLst/>
          </a:prstGeom>
        </p:spPr>
      </p:pic>
      <p:pic>
        <p:nvPicPr>
          <p:cNvPr id="31" name="Рисунок 30" descr="7.png"/>
          <p:cNvPicPr>
            <a:picLocks noChangeAspect="1"/>
          </p:cNvPicPr>
          <p:nvPr/>
        </p:nvPicPr>
        <p:blipFill>
          <a:blip r:embed="rId8" cstate="print">
            <a:lum bright="-30000" contrast="40000"/>
          </a:blip>
          <a:srcRect l="47561"/>
          <a:stretch>
            <a:fillRect/>
          </a:stretch>
        </p:blipFill>
        <p:spPr>
          <a:xfrm rot="12093314">
            <a:off x="4508277" y="2747567"/>
            <a:ext cx="952723" cy="1273593"/>
          </a:xfrm>
          <a:prstGeom prst="rect">
            <a:avLst/>
          </a:prstGeom>
        </p:spPr>
      </p:pic>
      <p:pic>
        <p:nvPicPr>
          <p:cNvPr id="34" name="Рисунок 33" descr="7.png"/>
          <p:cNvPicPr>
            <a:picLocks noChangeAspect="1"/>
          </p:cNvPicPr>
          <p:nvPr/>
        </p:nvPicPr>
        <p:blipFill>
          <a:blip r:embed="rId8" cstate="print">
            <a:lum bright="-30000" contrast="40000"/>
          </a:blip>
          <a:srcRect r="52439"/>
          <a:stretch>
            <a:fillRect/>
          </a:stretch>
        </p:blipFill>
        <p:spPr>
          <a:xfrm rot="20118220">
            <a:off x="4106640" y="2957465"/>
            <a:ext cx="864096" cy="1273593"/>
          </a:xfrm>
          <a:prstGeom prst="rect">
            <a:avLst/>
          </a:prstGeom>
        </p:spPr>
      </p:pic>
      <p:pic>
        <p:nvPicPr>
          <p:cNvPr id="27" name="Рисунок 26" descr="3пг.pn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 rot="9823929">
            <a:off x="4338229" y="3019131"/>
            <a:ext cx="1126670" cy="1450979"/>
          </a:xfrm>
          <a:prstGeom prst="rect">
            <a:avLst/>
          </a:prstGeom>
        </p:spPr>
      </p:pic>
      <p:pic>
        <p:nvPicPr>
          <p:cNvPr id="30" name="Рисунок 29" descr="4.pn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 rot="18718999" flipH="1" flipV="1">
            <a:off x="4290268" y="3184566"/>
            <a:ext cx="1041922" cy="1059582"/>
          </a:xfrm>
          <a:prstGeom prst="rect">
            <a:avLst/>
          </a:prstGeom>
        </p:spPr>
      </p:pic>
      <p:grpSp>
        <p:nvGrpSpPr>
          <p:cNvPr id="2" name="Группа 17"/>
          <p:cNvGrpSpPr/>
          <p:nvPr/>
        </p:nvGrpSpPr>
        <p:grpSpPr>
          <a:xfrm rot="8632564" flipH="1">
            <a:off x="3869752" y="3382429"/>
            <a:ext cx="859141" cy="853259"/>
            <a:chOff x="1736750" y="304921"/>
            <a:chExt cx="859141" cy="8532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9" name="Рисунок 18" descr="4.png"/>
            <p:cNvPicPr>
              <a:picLocks noChangeAspect="1"/>
            </p:cNvPicPr>
            <p:nvPr/>
          </p:nvPicPr>
          <p:blipFill>
            <a:blip r:embed="rId7" cstate="print">
              <a:lum bright="-20000" contrast="40000"/>
            </a:blip>
            <a:stretch>
              <a:fillRect/>
            </a:stretch>
          </p:blipFill>
          <p:spPr>
            <a:xfrm rot="16585746">
              <a:off x="1739691" y="301980"/>
              <a:ext cx="853259" cy="859141"/>
            </a:xfrm>
            <a:prstGeom prst="rect">
              <a:avLst/>
            </a:prstGeom>
          </p:spPr>
        </p:pic>
        <p:sp>
          <p:nvSpPr>
            <p:cNvPr id="20" name="Скругленный прямоугольник 19"/>
            <p:cNvSpPr/>
            <p:nvPr/>
          </p:nvSpPr>
          <p:spPr>
            <a:xfrm rot="9762608">
              <a:off x="2022733" y="705541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1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5" name="Группа 1"/>
          <p:cNvGrpSpPr/>
          <p:nvPr/>
        </p:nvGrpSpPr>
        <p:grpSpPr>
          <a:xfrm>
            <a:off x="3712378" y="3588812"/>
            <a:ext cx="1719244" cy="1077843"/>
            <a:chOff x="3964406" y="3826434"/>
            <a:chExt cx="1719244" cy="1077843"/>
          </a:xfrm>
        </p:grpSpPr>
        <p:pic>
          <p:nvPicPr>
            <p:cNvPr id="3" name="Рисунок 2" descr="1а.png"/>
            <p:cNvPicPr>
              <a:picLocks noChangeAspect="1"/>
            </p:cNvPicPr>
            <p:nvPr/>
          </p:nvPicPr>
          <p:blipFill>
            <a:blip r:embed="rId9" cstate="print"/>
            <a:srcRect t="14587"/>
            <a:stretch>
              <a:fillRect/>
            </a:stretch>
          </p:blipFill>
          <p:spPr>
            <a:xfrm>
              <a:off x="3964406" y="3826434"/>
              <a:ext cx="1719244" cy="1077843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4249526" y="4157488"/>
              <a:ext cx="1149004" cy="5639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/>
                <a:t>5 - 4</a:t>
              </a:r>
              <a:endParaRPr lang="ru-RU" sz="40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 rot="20965369" flipH="1">
            <a:off x="1167206" y="-1297611"/>
            <a:ext cx="1126670" cy="1450979"/>
            <a:chOff x="6923306" y="-1430241"/>
            <a:chExt cx="1126670" cy="14509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Рисунок 8" descr="3пг.png"/>
            <p:cNvPicPr>
              <a:picLocks noChangeAspect="1"/>
            </p:cNvPicPr>
            <p:nvPr/>
          </p:nvPicPr>
          <p:blipFill>
            <a:blip r:embed="rId4" cstate="print">
              <a:lum bright="-20000" contrast="30000"/>
            </a:blip>
            <a:stretch>
              <a:fillRect/>
            </a:stretch>
          </p:blipFill>
          <p:spPr>
            <a:xfrm rot="1577505">
              <a:off x="6923306" y="-1430241"/>
              <a:ext cx="1126670" cy="1450979"/>
            </a:xfrm>
            <a:prstGeom prst="rect">
              <a:avLst/>
            </a:prstGeom>
          </p:spPr>
        </p:pic>
        <p:sp>
          <p:nvSpPr>
            <p:cNvPr id="10" name="Овал 9"/>
            <p:cNvSpPr/>
            <p:nvPr/>
          </p:nvSpPr>
          <p:spPr>
            <a:xfrm>
              <a:off x="7092280" y="-812626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2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11" name="Группа 4"/>
          <p:cNvGrpSpPr/>
          <p:nvPr/>
        </p:nvGrpSpPr>
        <p:grpSpPr>
          <a:xfrm>
            <a:off x="6948277" y="-956642"/>
            <a:ext cx="1273593" cy="864096"/>
            <a:chOff x="4151227" y="1192323"/>
            <a:chExt cx="1273593" cy="8640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" name="Рисунок 5" descr="7.png"/>
            <p:cNvPicPr>
              <a:picLocks noChangeAspect="1"/>
            </p:cNvPicPr>
            <p:nvPr/>
          </p:nvPicPr>
          <p:blipFill>
            <a:blip r:embed="rId8" cstate="print">
              <a:lum bright="-30000" contrast="40000"/>
            </a:blip>
            <a:srcRect r="52439"/>
            <a:stretch>
              <a:fillRect/>
            </a:stretch>
          </p:blipFill>
          <p:spPr>
            <a:xfrm rot="14079144">
              <a:off x="4355976" y="987574"/>
              <a:ext cx="864096" cy="1273593"/>
            </a:xfrm>
            <a:prstGeom prst="rect">
              <a:avLst/>
            </a:prstGeom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4584072" y="1454276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3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16" name="Группа 10"/>
          <p:cNvGrpSpPr/>
          <p:nvPr/>
        </p:nvGrpSpPr>
        <p:grpSpPr>
          <a:xfrm rot="1608346" flipH="1">
            <a:off x="4229816" y="-1021011"/>
            <a:ext cx="859141" cy="853259"/>
            <a:chOff x="1736750" y="304921"/>
            <a:chExt cx="859141" cy="8532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2" name="Рисунок 11" descr="4.png"/>
            <p:cNvPicPr>
              <a:picLocks noChangeAspect="1"/>
            </p:cNvPicPr>
            <p:nvPr/>
          </p:nvPicPr>
          <p:blipFill>
            <a:blip r:embed="rId7" cstate="print">
              <a:lum bright="-20000" contrast="40000"/>
            </a:blip>
            <a:stretch>
              <a:fillRect/>
            </a:stretch>
          </p:blipFill>
          <p:spPr>
            <a:xfrm rot="16585746">
              <a:off x="1739691" y="301980"/>
              <a:ext cx="853259" cy="859141"/>
            </a:xfrm>
            <a:prstGeom prst="rect">
              <a:avLst/>
            </a:prstGeom>
          </p:spPr>
        </p:pic>
        <p:sp>
          <p:nvSpPr>
            <p:cNvPr id="13" name="Скругленный прямоугольник 12"/>
            <p:cNvSpPr/>
            <p:nvPr/>
          </p:nvSpPr>
          <p:spPr>
            <a:xfrm rot="1625785">
              <a:off x="1961816" y="587056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1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02 -2.36818E-6 C 0.00816 0.01203 -0.00121 0.02313 -0.01232 0.02683 C -0.01718 0.03269 -0.0217 0.03886 -0.02656 0.04441 C -0.03142 0.04996 -0.03472 0.06013 -0.03958 0.06568 C -0.0434 0.07617 -0.04704 0.08233 -0.0493 0.09467 C -0.04913 0.09621 -0.04861 0.11009 -0.04704 0.11379 C -0.04305 0.12304 -0.03854 0.12766 -0.03402 0.13506 C -0.03142 0.13938 -0.02899 0.144 -0.02656 0.14863 C -0.02552 0.15048 -0.02326 0.15449 -0.02326 0.1548 C -0.02135 0.16281 -0.01944 0.17114 -0.0177 0.17947 C -0.01823 0.18656 -0.0177 0.19458 -0.01996 0.20074 C -0.02187 0.20629 -0.0243 0.21092 -0.02656 0.21616 C -0.0276 0.21863 -0.02829 0.22202 -0.02968 0.22387 C -0.04427 0.24175 -0.06145 0.2507 -0.07864 0.25655 C -0.08385 0.26118 -0.08923 0.26396 -0.09496 0.26642 C -0.0993 0.27136 -0.10416 0.27506 -0.10902 0.27783 C -0.11111 0.2803 -0.11371 0.28092 -0.11562 0.28369 C -0.11805 0.28708 -0.12204 0.29541 -0.12204 0.29572 C -0.1243 0.30589 -0.1217 0.29633 -0.12656 0.30682 C -0.13125 0.31699 -0.13507 0.32902 -0.13732 0.34166 C -0.13698 0.35585 -0.1368 0.37003 -0.13628 0.38421 C -0.13559 0.39994 -0.12708 0.40981 -0.121 0.41875 C -0.11753 0.42368 -0.11545 0.43078 -0.11232 0.43633 C -0.10937 0.45298 -0.11666 0.43355 -0.11336 0.44989 C -0.11371 0.45884 -0.11336 0.46809 -0.11458 0.47672 C -0.11666 0.49152 -0.12986 0.50817 -0.13732 0.51342 C -0.14305 0.51773 -0.14982 0.52082 -0.1559 0.52297 C -0.15798 0.5239 -0.16024 0.52421 -0.16232 0.52513 C -0.16458 0.52606 -0.16892 0.52883 -0.16892 0.52914 C -0.2085 0.5239 -0.24774 0.53593 -0.28732 0.5387 C -0.296 0.54024 -0.30399 0.54271 -0.31232 0.54641 C -0.31527 0.54764 -0.31805 0.54888 -0.321 0.55011 C -0.32239 0.55073 -0.32534 0.55196 -0.32534 0.55227 C -0.33402 0.56244 -0.34843 0.57139 -0.3559 0.5831 C -0.36284 0.5939 -0.36597 0.60623 -0.371 0.6198 C -0.37448 0.62905 -0.37968 0.63522 -0.38298 0.64478 C -0.3842 0.65372 -0.38663 0.67345 -0.39062 0.67962 C -0.39288 0.68332 -0.396 0.68517 -0.39826 0.68918 C -0.39965 0.69165 -0.40121 0.69442 -0.4026 0.69689 C -0.40416 0.70861 -0.40798 0.71724 -0.41336 0.72402 C -0.41684 0.73389 -0.41944 0.74345 -0.42326 0.75301 C -0.4243 0.76103 -0.42621 0.76534 -0.42864 0.77213 C -0.42986 0.78107 -0.43246 0.78415 -0.43524 0.79155 C -0.43628 0.79957 -0.43784 0.80389 -0.44062 0.81067 C -0.44392 0.82886 -0.4467 0.84798 -0.45156 0.86494 C -0.4526 0.87265 -0.45329 0.87758 -0.4559 0.88406 C -0.45816 0.89639 -0.45798 0.89177 -0.45798 0.89763 " pathEditMode="relative" rAng="0" ptsTypes="ffffffffffffffffffffffffffffffffffffffffffffffA">
                                      <p:cBhvr>
                                        <p:cTn id="6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00" y="44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382 -1.67438E-6 C 0.00295 0.00401 0.00989 0.00617 0.01666 0.00894 C 0.0177 0.01018 0.01927 0.01141 0.01979 0.01326 C 0.0217 0.0185 0.02395 0.03115 0.02395 0.03145 C 0.02534 0.05181 0.02725 0.07771 0.01979 0.09405 C 0.01684 0.11008 0.01024 0.13013 0.00225 0.13537 C -0.00348 0.14185 -0.00921 0.15048 -0.01511 0.15696 C -0.02118 0.16343 -0.01511 0.15264 -0.0224 0.16343 C -0.03316 0.17885 -0.04184 0.19612 -0.05105 0.21585 C -0.06285 0.24052 -0.07535 0.26025 -0.08525 0.2877 C -0.08646 0.29818 -0.08802 0.30836 -0.09028 0.31853 C -0.09011 0.32439 -0.09028 0.33056 -0.08941 0.3358 C -0.08594 0.35184 -0.07726 0.36756 -0.07066 0.37712 C -0.06702 0.38298 -0.04861 0.38668 -0.0441 0.38791 C -0.02761 0.38637 -0.01754 0.38206 -0.00278 0.37712 C 0.00329 0.3728 0.00798 0.37065 0.01475 0.36849 C 0.02014 0.3651 0.02552 0.3617 0.03125 0.35955 C 0.03489 0.35554 0.03784 0.34999 0.04149 0.34659 C 0.04965 0.33827 0.06024 0.33549 0.06909 0.33334 C 0.07691 0.32809 0.08264 0.32994 0.09097 0.33087 C 0.09201 0.3321 0.09323 0.33179 0.09392 0.33334 C 0.09566 0.33734 0.09791 0.34659 0.09791 0.3469 C 0.09895 0.35615 0.09965 0.36571 0.10104 0.37496 C 0.10139 0.39285 0.10139 0.41135 0.10225 0.42954 C 0.10364 0.45452 0.12135 0.45452 0.12899 0.45575 C 0.13611 0.45483 0.1434 0.45514 0.15052 0.45359 C 0.15173 0.45329 0.15954 0.4428 0.15989 0.44249 C 0.16371 0.43879 0.16909 0.4354 0.17343 0.43355 C 0.18333 0.42923 0.19323 0.42523 0.20295 0.41875 C 0.2177 0.39747 0.23524 0.40025 0.2526 0.39871 C 0.25711 0.39562 0.26128 0.3984 0.26597 0.40087 C 0.271 0.40642 0.27534 0.41197 0.27934 0.42091 C 0.28698 0.46562 0.2776 0.51311 0.27413 0.55813 C 0.27448 0.5646 0.2743 0.57108 0.27517 0.57786 C 0.27586 0.58372 0.27847 0.58526 0.2802 0.58865 C 0.28142 0.59081 0.28507 0.59945 0.28645 0.6013 C 0.2901 0.60561 0.29861 0.60839 0.30191 0.61024 C 0.30503 0.61209 0.30798 0.61517 0.31111 0.61671 C 0.32482 0.62319 0.33854 0.62473 0.35243 0.62782 C 0.36093 0.62997 0.36892 0.63676 0.37708 0.64077 C 0.3868 0.65156 0.39774 0.6568 0.40798 0.66482 C 0.41198 0.66759 0.41684 0.67284 0.42031 0.67808 C 0.42152 0.67993 0.42222 0.68301 0.42343 0.68424 C 0.42847 0.6898 0.43437 0.69226 0.43975 0.69565 C 0.4493 0.70799 0.45937 0.71323 0.46666 0.73235 C 0.46944 0.75116 0.47135 0.75856 0.47899 0.76966 C 0.48142 0.77305 0.48524 0.78261 0.48524 0.78292 C 0.48784 0.79433 0.48819 0.80697 0.48941 0.81992 C 0.48975 0.83133 0.48993 0.84305 0.49045 0.85477 C 0.49062 0.85662 0.49184 0.85877 0.49149 0.86093 C 0.49097 0.8634 0.48923 0.86402 0.48819 0.86556 C 0.48472 0.87728 0.48472 0.89084 0.48107 0.90225 C 0.47986 0.91335 0.47691 0.93586 0.47691 0.94635 " pathEditMode="relative" rAng="0" ptsTypes="ffffffffffffffffffffffffffffffffffffffffffffffffffffA">
                                      <p:cBhvr>
                                        <p:cTn id="8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00" y="47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1962 -4.68393E-6 C -0.01684 0.01789 -0.00573 0.02436 0.00191 0.03177 C 0.00608 0.0404 0.01285 0.04502 0.0184 0.05088 C 0.02118 0.05983 0.02604 0.0663 0.02969 0.07401 C 0.03281 0.08018 0.03489 0.08819 0.03785 0.09467 C 0.03923 0.10238 0.03976 0.10885 0.04219 0.11533 C 0.04375 0.12581 0.04566 0.13229 0.04826 0.14247 C 0.05139 0.17731 0.04531 0.20136 0.03177 0.22048 C 0.03003 0.23127 0.02135 0.24206 0.01632 0.247 C 0.00989 0.26026 0.00156 0.26951 -0.00729 0.27228 C -0.01545 0.28277 -0.03715 0.29233 -0.0474 0.29572 C -0.05174 0.29849 -0.05538 0.30312 -0.05972 0.30589 C -0.06372 0.31391 -0.06788 0.32193 -0.07327 0.32532 C -0.07969 0.33395 -0.08941 0.35307 -0.09167 0.36911 C -0.09479 0.3947 -0.09028 0.36356 -0.09462 0.39193 C -0.09497 0.39439 -0.09566 0.3984 -0.09566 0.39902 C -0.09479 0.43201 -0.09479 0.45483 -0.08333 0.47827 C -0.08212 0.48721 -0.07952 0.49399 -0.0783 0.50355 C -0.07865 0.51095 -0.07865 0.52421 -0.08038 0.53284 C -0.08524 0.55535 -0.09653 0.57509 -0.10399 0.59359 C -0.1099 0.60654 -0.1092 0.61888 -0.11927 0.62319 C -0.12622 0.63399 -0.1316 0.64694 -0.13889 0.6565 C -0.14132 0.6639 -0.14479 0.6676 -0.14827 0.67346 C -0.15052 0.67716 -0.15295 0.68055 -0.15538 0.68425 C -0.15642 0.68548 -0.15851 0.68826 -0.15851 0.68856 C -0.16146 0.6972 -0.16493 0.70552 -0.16875 0.71323 C -0.17535 0.74037 -0.18351 0.76596 -0.19149 0.79094 C -0.19566 0.8042 -0.19913 0.82393 -0.20469 0.83503 C -0.20677 0.85199 -0.21198 0.86834 -0.21511 0.8856 C -0.21615 0.89763 -0.2184 0.90688 -0.22014 0.91891 C -0.22066 0.92877 -0.22222 0.94049 -0.22222 0.95067 " pathEditMode="relative" rAng="0" ptsTypes="ffffffffffffffffffffffffffffffA">
                                      <p:cBhvr>
                                        <p:cTn id="10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0" y="4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3пг.pn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 rot="6796955">
            <a:off x="3407486" y="2638475"/>
            <a:ext cx="1126670" cy="1450979"/>
          </a:xfrm>
          <a:prstGeom prst="rect">
            <a:avLst/>
          </a:prstGeom>
        </p:spPr>
      </p:pic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388424" y="4630014"/>
            <a:ext cx="681164" cy="468000"/>
          </a:xfrm>
          <a:prstGeom prst="rightArrow">
            <a:avLst/>
          </a:prstGeom>
          <a:solidFill>
            <a:srgbClr val="0A9A0A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 descr="4.pn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 rot="19697540" flipH="1" flipV="1">
            <a:off x="4565657" y="2770228"/>
            <a:ext cx="1041922" cy="1059582"/>
          </a:xfrm>
          <a:prstGeom prst="rect">
            <a:avLst/>
          </a:prstGeom>
        </p:spPr>
      </p:pic>
      <p:pic>
        <p:nvPicPr>
          <p:cNvPr id="22" name="Picture 2" descr="https://stockphoto.zone/cache/1c12a6c1/avbbedfe824c2c8820bf3.png"/>
          <p:cNvPicPr>
            <a:picLocks noChangeAspect="1" noChangeArrowheads="1"/>
          </p:cNvPicPr>
          <p:nvPr/>
        </p:nvPicPr>
        <p:blipFill>
          <a:blip r:embed="rId6" cstate="print">
            <a:lum bright="-30000" contrast="40000"/>
          </a:blip>
          <a:srcRect b="-747"/>
          <a:stretch>
            <a:fillRect/>
          </a:stretch>
        </p:blipFill>
        <p:spPr bwMode="auto">
          <a:xfrm rot="20563718">
            <a:off x="3806194" y="2604025"/>
            <a:ext cx="1250778" cy="1307130"/>
          </a:xfrm>
          <a:prstGeom prst="rect">
            <a:avLst/>
          </a:prstGeom>
          <a:noFill/>
        </p:spPr>
      </p:pic>
      <p:pic>
        <p:nvPicPr>
          <p:cNvPr id="27" name="Рисунок 26" descr="4.png"/>
          <p:cNvPicPr>
            <a:picLocks noChangeAspect="1"/>
          </p:cNvPicPr>
          <p:nvPr/>
        </p:nvPicPr>
        <p:blipFill>
          <a:blip r:embed="rId7" cstate="print">
            <a:lum bright="-20000" contrast="40000"/>
          </a:blip>
          <a:stretch>
            <a:fillRect/>
          </a:stretch>
        </p:blipFill>
        <p:spPr>
          <a:xfrm rot="6868624">
            <a:off x="3585254" y="3024719"/>
            <a:ext cx="853259" cy="859141"/>
          </a:xfrm>
          <a:prstGeom prst="rect">
            <a:avLst/>
          </a:prstGeom>
        </p:spPr>
      </p:pic>
      <p:pic>
        <p:nvPicPr>
          <p:cNvPr id="29" name="Рисунок 28" descr="7.png"/>
          <p:cNvPicPr>
            <a:picLocks noChangeAspect="1"/>
          </p:cNvPicPr>
          <p:nvPr/>
        </p:nvPicPr>
        <p:blipFill>
          <a:blip r:embed="rId8" cstate="print">
            <a:lum bright="-30000" contrast="40000"/>
          </a:blip>
          <a:srcRect l="47561"/>
          <a:stretch>
            <a:fillRect/>
          </a:stretch>
        </p:blipFill>
        <p:spPr>
          <a:xfrm rot="12093314">
            <a:off x="4508277" y="2747567"/>
            <a:ext cx="952723" cy="1273593"/>
          </a:xfrm>
          <a:prstGeom prst="rect">
            <a:avLst/>
          </a:prstGeom>
        </p:spPr>
      </p:pic>
      <p:pic>
        <p:nvPicPr>
          <p:cNvPr id="32" name="Рисунок 31" descr="7.png"/>
          <p:cNvPicPr>
            <a:picLocks noChangeAspect="1"/>
          </p:cNvPicPr>
          <p:nvPr/>
        </p:nvPicPr>
        <p:blipFill>
          <a:blip r:embed="rId8" cstate="print">
            <a:lum bright="-30000" contrast="40000"/>
          </a:blip>
          <a:srcRect r="52439"/>
          <a:stretch>
            <a:fillRect/>
          </a:stretch>
        </p:blipFill>
        <p:spPr>
          <a:xfrm rot="20118220">
            <a:off x="4106640" y="2957465"/>
            <a:ext cx="864096" cy="1273593"/>
          </a:xfrm>
          <a:prstGeom prst="rect">
            <a:avLst/>
          </a:prstGeom>
        </p:spPr>
      </p:pic>
      <p:pic>
        <p:nvPicPr>
          <p:cNvPr id="28" name="Рисунок 27" descr="3пг.pn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 rot="9823929">
            <a:off x="4338229" y="3019131"/>
            <a:ext cx="1126670" cy="1450979"/>
          </a:xfrm>
          <a:prstGeom prst="rect">
            <a:avLst/>
          </a:prstGeom>
        </p:spPr>
      </p:pic>
      <p:pic>
        <p:nvPicPr>
          <p:cNvPr id="30" name="Рисунок 29" descr="4.pn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 rot="18718999" flipH="1" flipV="1">
            <a:off x="4290268" y="3184566"/>
            <a:ext cx="1041922" cy="1059582"/>
          </a:xfrm>
          <a:prstGeom prst="rect">
            <a:avLst/>
          </a:prstGeom>
        </p:spPr>
      </p:pic>
      <p:pic>
        <p:nvPicPr>
          <p:cNvPr id="35" name="Рисунок 34" descr="4.png"/>
          <p:cNvPicPr>
            <a:picLocks noChangeAspect="1"/>
          </p:cNvPicPr>
          <p:nvPr/>
        </p:nvPicPr>
        <p:blipFill>
          <a:blip r:embed="rId7" cstate="print">
            <a:lum bright="-20000" contrast="40000"/>
          </a:blip>
          <a:stretch>
            <a:fillRect/>
          </a:stretch>
        </p:blipFill>
        <p:spPr>
          <a:xfrm rot="13646818" flipH="1">
            <a:off x="3872693" y="3379488"/>
            <a:ext cx="853259" cy="859141"/>
          </a:xfrm>
          <a:prstGeom prst="rect">
            <a:avLst/>
          </a:prstGeom>
        </p:spPr>
      </p:pic>
      <p:grpSp>
        <p:nvGrpSpPr>
          <p:cNvPr id="37" name="Группа 7"/>
          <p:cNvGrpSpPr/>
          <p:nvPr/>
        </p:nvGrpSpPr>
        <p:grpSpPr>
          <a:xfrm rot="5653680">
            <a:off x="3606640" y="3371811"/>
            <a:ext cx="1273593" cy="864096"/>
            <a:chOff x="4151227" y="1192323"/>
            <a:chExt cx="1273593" cy="8640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8" name="Рисунок 37" descr="7.png"/>
            <p:cNvPicPr>
              <a:picLocks noChangeAspect="1"/>
            </p:cNvPicPr>
            <p:nvPr/>
          </p:nvPicPr>
          <p:blipFill>
            <a:blip r:embed="rId8" cstate="print">
              <a:lum bright="-30000" contrast="40000"/>
            </a:blip>
            <a:srcRect r="52439"/>
            <a:stretch>
              <a:fillRect/>
            </a:stretch>
          </p:blipFill>
          <p:spPr>
            <a:xfrm rot="14079144">
              <a:off x="4355976" y="987574"/>
              <a:ext cx="864096" cy="1273593"/>
            </a:xfrm>
            <a:prstGeom prst="rect">
              <a:avLst/>
            </a:prstGeom>
          </p:spPr>
        </p:pic>
        <p:sp>
          <p:nvSpPr>
            <p:cNvPr id="39" name="Скругленный прямоугольник 38"/>
            <p:cNvSpPr/>
            <p:nvPr/>
          </p:nvSpPr>
          <p:spPr>
            <a:xfrm rot="14545558">
              <a:off x="4445717" y="1509166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5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5" name="Группа 1"/>
          <p:cNvGrpSpPr/>
          <p:nvPr/>
        </p:nvGrpSpPr>
        <p:grpSpPr>
          <a:xfrm>
            <a:off x="3712378" y="3588812"/>
            <a:ext cx="1719244" cy="1077843"/>
            <a:chOff x="3964406" y="3826434"/>
            <a:chExt cx="1719244" cy="1077843"/>
          </a:xfrm>
        </p:grpSpPr>
        <p:pic>
          <p:nvPicPr>
            <p:cNvPr id="3" name="Рисунок 2" descr="1а.png"/>
            <p:cNvPicPr>
              <a:picLocks noChangeAspect="1"/>
            </p:cNvPicPr>
            <p:nvPr/>
          </p:nvPicPr>
          <p:blipFill>
            <a:blip r:embed="rId9" cstate="print"/>
            <a:srcRect t="14587"/>
            <a:stretch>
              <a:fillRect/>
            </a:stretch>
          </p:blipFill>
          <p:spPr>
            <a:xfrm>
              <a:off x="3964406" y="3826434"/>
              <a:ext cx="1719244" cy="1077843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4190265" y="4157488"/>
              <a:ext cx="1267526" cy="5639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/>
                <a:t>3 + 2</a:t>
              </a:r>
              <a:endParaRPr lang="ru-RU" sz="4000" b="1" dirty="0"/>
            </a:p>
          </p:txBody>
        </p:sp>
      </p:grpSp>
      <p:grpSp>
        <p:nvGrpSpPr>
          <p:cNvPr id="8" name="Группа 4"/>
          <p:cNvGrpSpPr/>
          <p:nvPr/>
        </p:nvGrpSpPr>
        <p:grpSpPr>
          <a:xfrm rot="21292397">
            <a:off x="1108532" y="-1143811"/>
            <a:ext cx="1041922" cy="1059582"/>
            <a:chOff x="4599597" y="-1226790"/>
            <a:chExt cx="1041922" cy="10595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" name="Рисунок 5" descr="4.png"/>
            <p:cNvPicPr>
              <a:picLocks noChangeAspect="1"/>
            </p:cNvPicPr>
            <p:nvPr/>
          </p:nvPicPr>
          <p:blipFill>
            <a:blip r:embed="rId5" cstate="print">
              <a:lum bright="-10000" contrast="40000"/>
            </a:blip>
            <a:stretch>
              <a:fillRect/>
            </a:stretch>
          </p:blipFill>
          <p:spPr>
            <a:xfrm rot="9345177" flipV="1">
              <a:off x="4599597" y="-1226790"/>
              <a:ext cx="1041922" cy="1059582"/>
            </a:xfrm>
            <a:prstGeom prst="rect">
              <a:avLst/>
            </a:prstGeom>
          </p:spPr>
        </p:pic>
        <p:sp>
          <p:nvSpPr>
            <p:cNvPr id="7" name="Овал 6"/>
            <p:cNvSpPr/>
            <p:nvPr/>
          </p:nvSpPr>
          <p:spPr>
            <a:xfrm rot="1186413">
              <a:off x="4620915" y="-898284"/>
              <a:ext cx="902022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6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16" name="Группа 10"/>
          <p:cNvGrpSpPr/>
          <p:nvPr/>
        </p:nvGrpSpPr>
        <p:grpSpPr>
          <a:xfrm flipH="1">
            <a:off x="3635896" y="-1388688"/>
            <a:ext cx="1126670" cy="1450979"/>
            <a:chOff x="6923306" y="-1430241"/>
            <a:chExt cx="1126670" cy="14509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2" name="Рисунок 11" descr="3пг.png"/>
            <p:cNvPicPr>
              <a:picLocks noChangeAspect="1"/>
            </p:cNvPicPr>
            <p:nvPr/>
          </p:nvPicPr>
          <p:blipFill>
            <a:blip r:embed="rId4" cstate="print">
              <a:lum bright="-20000" contrast="30000"/>
            </a:blip>
            <a:stretch>
              <a:fillRect/>
            </a:stretch>
          </p:blipFill>
          <p:spPr>
            <a:xfrm rot="1577505">
              <a:off x="6923306" y="-1430241"/>
              <a:ext cx="1126670" cy="1450979"/>
            </a:xfrm>
            <a:prstGeom prst="rect">
              <a:avLst/>
            </a:prstGeom>
          </p:spPr>
        </p:pic>
        <p:sp>
          <p:nvSpPr>
            <p:cNvPr id="13" name="Овал 12"/>
            <p:cNvSpPr/>
            <p:nvPr/>
          </p:nvSpPr>
          <p:spPr>
            <a:xfrm rot="20586404">
              <a:off x="7092280" y="-812626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4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11" name="Группа 7"/>
          <p:cNvGrpSpPr/>
          <p:nvPr/>
        </p:nvGrpSpPr>
        <p:grpSpPr>
          <a:xfrm rot="982797">
            <a:off x="6082749" y="-974671"/>
            <a:ext cx="1273593" cy="864096"/>
            <a:chOff x="4151227" y="1192323"/>
            <a:chExt cx="1273593" cy="8640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Рисунок 8" descr="7.png"/>
            <p:cNvPicPr>
              <a:picLocks noChangeAspect="1"/>
            </p:cNvPicPr>
            <p:nvPr/>
          </p:nvPicPr>
          <p:blipFill>
            <a:blip r:embed="rId8" cstate="print">
              <a:lum bright="-30000" contrast="40000"/>
            </a:blip>
            <a:srcRect r="52439"/>
            <a:stretch>
              <a:fillRect/>
            </a:stretch>
          </p:blipFill>
          <p:spPr>
            <a:xfrm rot="14079144">
              <a:off x="4355976" y="987574"/>
              <a:ext cx="864096" cy="1273593"/>
            </a:xfrm>
            <a:prstGeom prst="rect">
              <a:avLst/>
            </a:prstGeom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4584072" y="1454276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5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56 0.00339 C 0.0356 0.02809 0.04757 0.02624 0.05921 0.0355 C 0.06268 0.03828 0.06598 0.0426 0.06962 0.04477 C 0.07084 0.04569 0.07223 0.04631 0.07344 0.04724 C 0.08629 0.05742 0.10105 0.05897 0.11372 0.07101 C 0.12622 0.08181 0.14046 0.08892 0.154 0.09602 C 0.17344 0.10528 0.19254 0.11763 0.21251 0.12349 C 0.21737 0.12782 0.22153 0.13029 0.22674 0.13276 C 0.23768 0.14511 0.25226 0.14387 0.26441 0.14881 C 0.28073 0.1556 0.29723 0.16486 0.31372 0.1695 C 0.32171 0.17444 0.33004 0.17691 0.33837 0.17876 C 0.37448 0.20099 0.4165 0.17135 0.45382 0.19265 C 0.46459 0.20531 0.46251 0.19913 0.47344 0.20654 C 0.48941 0.21735 0.46997 0.20654 0.48247 0.21334 C 0.48386 0.21488 0.48507 0.21673 0.48629 0.21797 C 0.48768 0.2192 0.48924 0.21889 0.49046 0.22044 C 0.4941 0.22476 0.49514 0.23093 0.49792 0.23649 C 0.50782 0.25594 0.50851 0.25718 0.51233 0.2828 C 0.51198 0.29052 0.51216 0.29855 0.51112 0.30596 C 0.5099 0.31337 0.50608 0.31275 0.50313 0.31491 C 0.50018 0.31738 0.49757 0.32232 0.49428 0.32417 C 0.48768 0.32757 0.47796 0.33035 0.47084 0.33343 C 0.4283 0.33158 0.38716 0.32294 0.34497 0.31954 C 0.30382 0.30256 0.2573 0.32541 0.21511 0.3288 C 0.20556 0.33097 0.19601 0.33374 0.18646 0.3359 C 0.18264 0.3427 0.1816 0.34887 0.17865 0.35659 C 0.17796 0.36215 0.17605 0.3674 0.17605 0.37295 C 0.17605 0.38685 0.17674 0.40043 0.17744 0.41432 C 0.17796 0.42451 0.18212 0.4276 0.18646 0.43501 C 0.19289 0.44643 0.19862 0.4489 0.2073 0.45353 C 0.21546 0.46341 0.22744 0.46897 0.23716 0.47206 C 0.24636 0.48317 0.2349 0.47051 0.24619 0.47916 C 0.25087 0.48286 0.25278 0.48996 0.25782 0.49274 C 0.25834 0.49521 0.25834 0.49799 0.25921 0.49984 C 0.26007 0.50201 0.26285 0.5017 0.26303 0.50448 C 0.26476 0.52948 0.26407 0.54091 0.254 0.55295 C 0.24705 0.57085 0.22396 0.5761 0.21251 0.57826 C 0.20938 0.58073 0.20573 0.58104 0.2033 0.58536 C 0.20174 0.58814 0.20296 0.59339 0.20209 0.59679 C 0.19566 0.6221 0.18369 0.64063 0.17865 0.66841 C 0.17709 0.67768 0.17657 0.6857 0.17344 0.69373 C 0.1731 0.69682 0.17275 0.69991 0.17223 0.70299 C 0.17153 0.70762 0.16962 0.71689 0.16962 0.7172 C 0.17066 0.73819 0.16945 0.74776 0.18004 0.76073 C 0.19341 0.77678 0.1731 0.75177 0.18785 0.77246 C 0.19028 0.77586 0.19549 0.78172 0.19549 0.78203 C 0.19636 0.78481 0.19792 0.78728 0.1981 0.79067 C 0.19862 0.80241 0.20018 0.81723 0.19549 0.82556 C 0.19393 0.82834 0.18525 0.83359 0.18386 0.83482 C 0.17796 0.84007 0.17223 0.84347 0.16563 0.84625 C 0.15678 0.85674 0.16077 0.85397 0.154 0.85767 C 0.14983 0.86292 0.14723 0.86879 0.14237 0.87156 C 0.13108 0.88515 0.13716 0.87743 0.13056 0.89472 C 0.12726 0.91355 0.12935 0.89935 0.12935 0.93856 " pathEditMode="relative" rAng="0" ptsTypes="fffffffffffffffffffffffffffffffffffffffffffffffffffffA">
                                      <p:cBhvr>
                                        <p:cTn id="6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00" y="46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1754 -1.85551E-6 C -0.01875 0.00185 -0.01997 0.00371 -0.02136 0.00494 C -0.02257 0.00618 -0.02414 0.00587 -0.02535 0.0071 C -0.02691 0.00926 -0.02778 0.01266 -0.02917 0.01451 C -0.03368 0.02069 -0.03941 0.0281 -0.0448 0.03118 C -0.05035 0.03798 -0.05226 0.04631 -0.05903 0.05063 C -0.06042 0.0531 -0.06164 0.05588 -0.06302 0.05804 C -0.06459 0.06082 -0.06667 0.06237 -0.06823 0.06515 C -0.07743 0.08182 -0.06389 0.0636 -0.07466 0.07688 C -0.08004 0.09201 -0.08594 0.10621 -0.09028 0.12226 C -0.09237 0.13801 -0.09219 0.13183 -0.09028 0.15561 C -0.08698 0.19852 -0.05348 0.20655 -0.03577 0.21365 C -0.00539 0.2084 0.02482 0.20253 0.0552 0.19914 C 0.0677 0.19975 0.08038 0.20006 0.09288 0.2013 C 0.10208 0.20222 0.11111 0.20994 0.12013 0.21365 C 0.13107 0.22353 0.1368 0.23495 0.13958 0.25656 C 0.13923 0.27046 0.13906 0.28342 0.13836 0.29762 C 0.13645 0.3322 0.10277 0.34085 0.08888 0.34548 C 0.06128 0.34394 0.06093 0.34394 0.04218 0.33838 C 0.02031 0.32325 -0.00799 0.32541 -0.03056 0.32387 C -0.05886 0.30997 -0.08594 0.32819 -0.11372 0.33375 C -0.12396 0.33807 -0.13351 0.34455 -0.14358 0.35042 C -0.15243 0.36153 -0.14827 0.35814 -0.15521 0.36246 C -0.15799 0.37018 -0.16129 0.37296 -0.16302 0.3816 C -0.16164 0.4097 -0.16407 0.41402 -0.15382 0.42976 C -0.14723 0.43964 -0.15313 0.4347 -0.14618 0.43933 C -0.14237 0.44952 -0.13976 0.44891 -0.13316 0.45138 C -0.12032 0.46033 -0.12639 0.45755 -0.11493 0.46095 C -0.09844 0.47206 -0.08177 0.4733 -0.06424 0.47515 C -0.05226 0.47916 -0.04358 0.48101 -0.03056 0.48287 C -0.02327 0.48595 -0.01702 0.49213 -0.00973 0.4946 C -0.00487 0.50046 0.00069 0.50355 0.0059 0.50911 C 0.00868 0.51189 0.01371 0.51868 0.01371 0.51899 C 0.01823 0.54554 0.01215 0.5758 -0.0033 0.58599 C -0.01129 0.59092 -0.02952 0.59031 -0.03316 0.59062 C -0.03959 0.59247 -0.04393 0.59525 -0.05 0.59803 C -0.05382 0.59988 -0.06164 0.60297 -0.06164 0.60327 C -0.06823 0.61068 -0.07275 0.61439 -0.07726 0.62427 C -0.08004 0.63044 -0.08247 0.64588 -0.08247 0.64619 C -0.08368 0.66163 -0.08525 0.67892 -0.08125 0.69404 C -0.079 0.70269 -0.06198 0.71843 -0.05643 0.72523 C -0.04584 0.73819 -0.04098 0.7598 -0.03438 0.77833 C -0.03282 0.79037 -0.03143 0.80272 -0.02917 0.81414 C -0.02743 0.8552 -0.02674 0.87836 -0.02535 0.92467 C -0.02518 0.93084 -0.02136 0.94165 -0.02136 0.94196 " pathEditMode="relative" rAng="0" ptsTypes="ffffffffffffffffffffffffffffffffffffffffffffA">
                                      <p:cBhvr>
                                        <p:cTn id="8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47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2.1766E-6 C -0.00417 0.00278 -0.00885 0.00339 -0.01302 0.00648 C -0.02639 0.01667 -0.01597 0.01049 -0.02465 0.01513 C -0.03142 0.02223 -0.03906 0.02748 -0.04687 0.03056 C -0.05729 0.03952 -0.0691 0.0497 -0.08055 0.05403 C -0.08576 0.05835 -0.08923 0.06236 -0.09479 0.06514 C -0.10607 0.07718 -0.11944 0.08305 -0.13246 0.08861 C -0.13594 0.092 -0.13941 0.09602 -0.14288 0.09941 C -0.14514 0.10157 -0.14514 0.10713 -0.14687 0.11022 C -0.15017 0.11701 -0.15607 0.12473 -0.16111 0.1272 C -0.16476 0.13306 -0.1691 0.13831 -0.17274 0.14418 C -0.1809 0.15776 -0.17257 0.14819 -0.18055 0.15961 C -0.18542 0.16672 -0.1868 0.16548 -0.19097 0.17443 C -0.19653 0.18709 -0.19896 0.20068 -0.20399 0.21364 C -0.2059 0.23093 -0.20764 0.24483 -0.19618 0.25008 C -0.1901 0.25687 -0.17691 0.26983 -0.17014 0.27169 C -0.16458 0.27354 -0.15885 0.27323 -0.1533 0.27385 C -0.09548 0.2723 -0.03958 0.27385 0.01806 0.27601 C 0.02413 0.2791 0.03021 0.28218 0.03629 0.28434 C 0.04028 0.28867 0.04358 0.29083 0.04809 0.29299 C 0.05764 0.3041 0.06806 0.31769 0.07917 0.32325 C 0.08004 0.32572 0.08177 0.32726 0.08177 0.33004 C 0.08229 0.34733 0.08577 0.36801 0.07917 0.3816 C 0.07604 0.38808 0.07066 0.39086 0.06615 0.39456 C 0.05174 0.4063 0.03646 0.41031 0.02066 0.41401 C 0.00469 0.42112 -0.01476 0.42019 -0.03125 0.42266 C -0.0658 0.4276 -0.09896 0.43192 -0.13385 0.43346 C -0.14201 0.43532 -0.1493 0.43748 -0.15712 0.44211 C -0.1625 0.45045 -0.16528 0.46125 -0.17153 0.46773 C -0.17187 0.4702 -0.17274 0.47206 -0.17274 0.47453 C -0.17274 0.48008 -0.17222 0.48595 -0.17153 0.49182 C -0.16927 0.5125 -0.1526 0.51034 -0.14427 0.51929 C -0.13802 0.5159 -0.13229 0.51868 -0.12604 0.52176 C -0.12135 0.52948 -0.11528 0.53442 -0.1092 0.53905 C -0.10746 0.54029 -0.10573 0.54214 -0.10399 0.54338 C -0.10139 0.54523 -0.09618 0.5477 -0.09618 0.54801 C -0.08906 0.56591 -0.09844 0.54523 -0.08958 0.55634 C -0.08715 0.55943 -0.08246 0.57085 -0.08055 0.57579 C -0.07864 0.58567 -0.07569 0.59401 -0.07274 0.60389 C -0.07187 0.60975 -0.07048 0.615 -0.07014 0.62087 C -0.06649 0.67181 -0.07552 0.65915 -0.06371 0.67274 C -0.06545 0.68107 -0.06649 0.69188 -0.07014 0.69867 C -0.07257 0.7033 -0.07587 0.7067 -0.07795 0.71164 C -0.08246 0.72306 -0.0868 0.73387 -0.09219 0.74405 C -0.09722 0.75332 -0.1026 0.75949 -0.1066 0.76999 C -0.10833 0.77894 -0.11146 0.79006 -0.11441 0.79808 C -0.1191 0.82217 -0.11823 0.86384 -0.10399 0.8799 C -0.09861 0.89348 -0.08958 0.89287 -0.08194 0.90151 C -0.07673 0.91417 -0.07691 0.93146 -0.06892 0.94041 C -0.06719 0.94875 -0.06857 0.94504 -0.06493 0.95122 " pathEditMode="relative" rAng="0" ptsTypes="fffffffffffffffffffffffffffffffffffffffffffffffffA">
                                      <p:cBhvr>
                                        <p:cTn id="10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0" y="4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трелка вправо 22">
            <a:hlinkClick r:id="" action="ppaction://hlinkshowjump?jump=nextslide"/>
          </p:cNvPr>
          <p:cNvSpPr/>
          <p:nvPr/>
        </p:nvSpPr>
        <p:spPr>
          <a:xfrm>
            <a:off x="8388424" y="4630014"/>
            <a:ext cx="681164" cy="468000"/>
          </a:xfrm>
          <a:prstGeom prst="rightArrow">
            <a:avLst/>
          </a:prstGeom>
          <a:solidFill>
            <a:srgbClr val="0A9A0A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3пг.pn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 rot="6796955">
            <a:off x="3407486" y="2638475"/>
            <a:ext cx="1126670" cy="1450979"/>
          </a:xfrm>
          <a:prstGeom prst="rect">
            <a:avLst/>
          </a:prstGeom>
        </p:spPr>
      </p:pic>
      <p:pic>
        <p:nvPicPr>
          <p:cNvPr id="20" name="Рисунок 19" descr="4.pn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 rot="19697540" flipH="1" flipV="1">
            <a:off x="4565657" y="2770228"/>
            <a:ext cx="1041922" cy="1059582"/>
          </a:xfrm>
          <a:prstGeom prst="rect">
            <a:avLst/>
          </a:prstGeom>
        </p:spPr>
      </p:pic>
      <p:pic>
        <p:nvPicPr>
          <p:cNvPr id="21" name="Picture 2" descr="https://stockphoto.zone/cache/1c12a6c1/avbbedfe824c2c8820bf3.png"/>
          <p:cNvPicPr>
            <a:picLocks noChangeAspect="1" noChangeArrowheads="1"/>
          </p:cNvPicPr>
          <p:nvPr/>
        </p:nvPicPr>
        <p:blipFill>
          <a:blip r:embed="rId6" cstate="print">
            <a:lum bright="-30000" contrast="40000"/>
          </a:blip>
          <a:srcRect b="-747"/>
          <a:stretch>
            <a:fillRect/>
          </a:stretch>
        </p:blipFill>
        <p:spPr bwMode="auto">
          <a:xfrm rot="20563718">
            <a:off x="3806194" y="2604025"/>
            <a:ext cx="1250778" cy="1307130"/>
          </a:xfrm>
          <a:prstGeom prst="rect">
            <a:avLst/>
          </a:prstGeom>
          <a:noFill/>
        </p:spPr>
      </p:pic>
      <p:pic>
        <p:nvPicPr>
          <p:cNvPr id="26" name="Рисунок 25" descr="4.png"/>
          <p:cNvPicPr>
            <a:picLocks noChangeAspect="1"/>
          </p:cNvPicPr>
          <p:nvPr/>
        </p:nvPicPr>
        <p:blipFill>
          <a:blip r:embed="rId7" cstate="print">
            <a:lum bright="-20000" contrast="40000"/>
          </a:blip>
          <a:stretch>
            <a:fillRect/>
          </a:stretch>
        </p:blipFill>
        <p:spPr>
          <a:xfrm rot="6868624">
            <a:off x="3585254" y="3024719"/>
            <a:ext cx="853259" cy="859141"/>
          </a:xfrm>
          <a:prstGeom prst="rect">
            <a:avLst/>
          </a:prstGeom>
        </p:spPr>
      </p:pic>
      <p:pic>
        <p:nvPicPr>
          <p:cNvPr id="30" name="Рисунок 29" descr="7.png"/>
          <p:cNvPicPr>
            <a:picLocks noChangeAspect="1"/>
          </p:cNvPicPr>
          <p:nvPr/>
        </p:nvPicPr>
        <p:blipFill>
          <a:blip r:embed="rId8" cstate="print">
            <a:lum bright="-30000" contrast="40000"/>
          </a:blip>
          <a:srcRect l="47561"/>
          <a:stretch>
            <a:fillRect/>
          </a:stretch>
        </p:blipFill>
        <p:spPr>
          <a:xfrm rot="12093314">
            <a:off x="4508277" y="2747567"/>
            <a:ext cx="952723" cy="1273593"/>
          </a:xfrm>
          <a:prstGeom prst="rect">
            <a:avLst/>
          </a:prstGeom>
        </p:spPr>
      </p:pic>
      <p:pic>
        <p:nvPicPr>
          <p:cNvPr id="33" name="Рисунок 32" descr="7.png"/>
          <p:cNvPicPr>
            <a:picLocks noChangeAspect="1"/>
          </p:cNvPicPr>
          <p:nvPr/>
        </p:nvPicPr>
        <p:blipFill>
          <a:blip r:embed="rId8" cstate="print">
            <a:lum bright="-30000" contrast="40000"/>
          </a:blip>
          <a:srcRect r="52439"/>
          <a:stretch>
            <a:fillRect/>
          </a:stretch>
        </p:blipFill>
        <p:spPr>
          <a:xfrm rot="20118220">
            <a:off x="4106640" y="2957465"/>
            <a:ext cx="864096" cy="1273593"/>
          </a:xfrm>
          <a:prstGeom prst="rect">
            <a:avLst/>
          </a:prstGeom>
        </p:spPr>
      </p:pic>
      <p:pic>
        <p:nvPicPr>
          <p:cNvPr id="27" name="Рисунок 26" descr="3пг.pn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 rot="9823929">
            <a:off x="4338229" y="3019131"/>
            <a:ext cx="1126670" cy="1450979"/>
          </a:xfrm>
          <a:prstGeom prst="rect">
            <a:avLst/>
          </a:prstGeom>
        </p:spPr>
      </p:pic>
      <p:pic>
        <p:nvPicPr>
          <p:cNvPr id="31" name="Рисунок 30" descr="4.pn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 rot="18718999" flipH="1" flipV="1">
            <a:off x="4290268" y="3184566"/>
            <a:ext cx="1041922" cy="1059582"/>
          </a:xfrm>
          <a:prstGeom prst="rect">
            <a:avLst/>
          </a:prstGeom>
        </p:spPr>
      </p:pic>
      <p:pic>
        <p:nvPicPr>
          <p:cNvPr id="35" name="Рисунок 34" descr="4.png"/>
          <p:cNvPicPr>
            <a:picLocks noChangeAspect="1"/>
          </p:cNvPicPr>
          <p:nvPr/>
        </p:nvPicPr>
        <p:blipFill>
          <a:blip r:embed="rId7" cstate="print">
            <a:lum bright="-20000" contrast="40000"/>
          </a:blip>
          <a:stretch>
            <a:fillRect/>
          </a:stretch>
        </p:blipFill>
        <p:spPr>
          <a:xfrm rot="13646818" flipH="1">
            <a:off x="3872693" y="3379488"/>
            <a:ext cx="853259" cy="859141"/>
          </a:xfrm>
          <a:prstGeom prst="rect">
            <a:avLst/>
          </a:prstGeom>
        </p:spPr>
      </p:pic>
      <p:pic>
        <p:nvPicPr>
          <p:cNvPr id="37" name="Рисунок 36" descr="7.png"/>
          <p:cNvPicPr>
            <a:picLocks noChangeAspect="1"/>
          </p:cNvPicPr>
          <p:nvPr/>
        </p:nvPicPr>
        <p:blipFill>
          <a:blip r:embed="rId8" cstate="print">
            <a:lum bright="-30000" contrast="40000"/>
          </a:blip>
          <a:srcRect r="52439"/>
          <a:stretch>
            <a:fillRect/>
          </a:stretch>
        </p:blipFill>
        <p:spPr>
          <a:xfrm rot="19732824">
            <a:off x="3811358" y="3167063"/>
            <a:ext cx="864096" cy="1273593"/>
          </a:xfrm>
          <a:prstGeom prst="rect">
            <a:avLst/>
          </a:prstGeom>
        </p:spPr>
      </p:pic>
      <p:grpSp>
        <p:nvGrpSpPr>
          <p:cNvPr id="3" name="Группа 26"/>
          <p:cNvGrpSpPr/>
          <p:nvPr/>
        </p:nvGrpSpPr>
        <p:grpSpPr>
          <a:xfrm rot="6569340">
            <a:off x="4088456" y="3123449"/>
            <a:ext cx="1126670" cy="1450979"/>
            <a:chOff x="6853138" y="-2105747"/>
            <a:chExt cx="1126670" cy="1450979"/>
          </a:xfrm>
        </p:grpSpPr>
        <p:pic>
          <p:nvPicPr>
            <p:cNvPr id="28" name="Рисунок 27" descr="3пг.png"/>
            <p:cNvPicPr>
              <a:picLocks noChangeAspect="1"/>
            </p:cNvPicPr>
            <p:nvPr/>
          </p:nvPicPr>
          <p:blipFill>
            <a:blip r:embed="rId4" cstate="print">
              <a:lum bright="-20000" contrast="30000"/>
            </a:blip>
            <a:stretch>
              <a:fillRect/>
            </a:stretch>
          </p:blipFill>
          <p:spPr>
            <a:xfrm rot="1577505">
              <a:off x="6853138" y="-2105747"/>
              <a:ext cx="1126670" cy="1450979"/>
            </a:xfrm>
            <a:prstGeom prst="rect">
              <a:avLst/>
            </a:prstGeom>
          </p:spPr>
        </p:pic>
        <p:sp>
          <p:nvSpPr>
            <p:cNvPr id="29" name="Овал 28"/>
            <p:cNvSpPr/>
            <p:nvPr/>
          </p:nvSpPr>
          <p:spPr>
            <a:xfrm rot="14675956">
              <a:off x="6882519" y="-1334451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2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9" name="Группа 17"/>
          <p:cNvGrpSpPr/>
          <p:nvPr/>
        </p:nvGrpSpPr>
        <p:grpSpPr>
          <a:xfrm>
            <a:off x="3712378" y="3588812"/>
            <a:ext cx="1719244" cy="1077843"/>
            <a:chOff x="3964406" y="3826434"/>
            <a:chExt cx="1719244" cy="1077843"/>
          </a:xfrm>
        </p:grpSpPr>
        <p:pic>
          <p:nvPicPr>
            <p:cNvPr id="6" name="Рисунок 5" descr="1а.png"/>
            <p:cNvPicPr>
              <a:picLocks noChangeAspect="1"/>
            </p:cNvPicPr>
            <p:nvPr/>
          </p:nvPicPr>
          <p:blipFill>
            <a:blip r:embed="rId9" cstate="print"/>
            <a:srcRect t="14587"/>
            <a:stretch>
              <a:fillRect/>
            </a:stretch>
          </p:blipFill>
          <p:spPr>
            <a:xfrm>
              <a:off x="3964406" y="3826434"/>
              <a:ext cx="1719244" cy="1077843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4249526" y="4157488"/>
              <a:ext cx="1149004" cy="5639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/>
                <a:t>4 - 2</a:t>
              </a:r>
              <a:endParaRPr lang="ru-RU" sz="4000" b="1" dirty="0"/>
            </a:p>
          </p:txBody>
        </p:sp>
      </p:grpSp>
      <p:grpSp>
        <p:nvGrpSpPr>
          <p:cNvPr id="4" name="Группа 13"/>
          <p:cNvGrpSpPr/>
          <p:nvPr/>
        </p:nvGrpSpPr>
        <p:grpSpPr>
          <a:xfrm>
            <a:off x="323533" y="-1604714"/>
            <a:ext cx="1297441" cy="1250778"/>
            <a:chOff x="444109" y="-1376999"/>
            <a:chExt cx="1297441" cy="1250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Picture 2" descr="https://stockphoto.zone/cache/1c12a6c1/avbbedfe824c2c8820bf3.png"/>
            <p:cNvPicPr>
              <a:picLocks noChangeAspect="1" noChangeArrowheads="1"/>
            </p:cNvPicPr>
            <p:nvPr/>
          </p:nvPicPr>
          <p:blipFill>
            <a:blip r:embed="rId6" cstate="print">
              <a:lum bright="-30000" contrast="40000"/>
            </a:blip>
            <a:stretch>
              <a:fillRect/>
            </a:stretch>
          </p:blipFill>
          <p:spPr bwMode="auto">
            <a:xfrm rot="6154400">
              <a:off x="467441" y="-1400331"/>
              <a:ext cx="1250778" cy="1297441"/>
            </a:xfrm>
            <a:prstGeom prst="rect">
              <a:avLst/>
            </a:prstGeom>
            <a:noFill/>
          </p:spPr>
        </p:pic>
        <p:sp>
          <p:nvSpPr>
            <p:cNvPr id="11" name="Овал 10"/>
            <p:cNvSpPr/>
            <p:nvPr/>
          </p:nvSpPr>
          <p:spPr>
            <a:xfrm>
              <a:off x="787106" y="-988172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1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5" name="Группа 14"/>
          <p:cNvGrpSpPr/>
          <p:nvPr/>
        </p:nvGrpSpPr>
        <p:grpSpPr>
          <a:xfrm>
            <a:off x="4499992" y="-1226790"/>
            <a:ext cx="1041922" cy="1059582"/>
            <a:chOff x="4599597" y="-1226790"/>
            <a:chExt cx="1041922" cy="10595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Рисунок 9" descr="4.png"/>
            <p:cNvPicPr>
              <a:picLocks noChangeAspect="1"/>
            </p:cNvPicPr>
            <p:nvPr/>
          </p:nvPicPr>
          <p:blipFill>
            <a:blip r:embed="rId5" cstate="print">
              <a:lum bright="-10000" contrast="40000"/>
            </a:blip>
            <a:stretch>
              <a:fillRect/>
            </a:stretch>
          </p:blipFill>
          <p:spPr>
            <a:xfrm rot="9345177" flipV="1">
              <a:off x="4599597" y="-1226790"/>
              <a:ext cx="1041922" cy="1059582"/>
            </a:xfrm>
            <a:prstGeom prst="rect">
              <a:avLst/>
            </a:prstGeom>
          </p:spPr>
        </p:pic>
        <p:sp>
          <p:nvSpPr>
            <p:cNvPr id="12" name="Овал 11"/>
            <p:cNvSpPr/>
            <p:nvPr/>
          </p:nvSpPr>
          <p:spPr>
            <a:xfrm>
              <a:off x="4860032" y="-884634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3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14" name="Группа 15"/>
          <p:cNvGrpSpPr/>
          <p:nvPr/>
        </p:nvGrpSpPr>
        <p:grpSpPr>
          <a:xfrm>
            <a:off x="6660232" y="-1430241"/>
            <a:ext cx="1126670" cy="1450979"/>
            <a:chOff x="6923306" y="-1430241"/>
            <a:chExt cx="1126670" cy="14509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8" name="Рисунок 7" descr="3пг.png"/>
            <p:cNvPicPr>
              <a:picLocks noChangeAspect="1"/>
            </p:cNvPicPr>
            <p:nvPr/>
          </p:nvPicPr>
          <p:blipFill>
            <a:blip r:embed="rId4" cstate="print">
              <a:lum bright="-20000" contrast="30000"/>
            </a:blip>
            <a:stretch>
              <a:fillRect/>
            </a:stretch>
          </p:blipFill>
          <p:spPr>
            <a:xfrm rot="1577505">
              <a:off x="6923306" y="-1430241"/>
              <a:ext cx="1126670" cy="1450979"/>
            </a:xfrm>
            <a:prstGeom prst="rect">
              <a:avLst/>
            </a:prstGeom>
          </p:spPr>
        </p:pic>
        <p:sp>
          <p:nvSpPr>
            <p:cNvPr id="13" name="Овал 12"/>
            <p:cNvSpPr/>
            <p:nvPr/>
          </p:nvSpPr>
          <p:spPr>
            <a:xfrm>
              <a:off x="7092280" y="-812626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2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64 0.00185 C 0.07135 0.02903 0.09965 0.03737 0.11858 0.04108 C 0.13368 0.05034 0.15 0.05312 0.16563 0.05899 C 0.1717 0.06146 0.17674 0.06547 0.18299 0.06702 C 0.20521 0.08061 0.22813 0.09203 0.25069 0.10253 C 0.25938 0.10717 0.26701 0.11458 0.27552 0.1189 C 0.28472 0.12878 0.29167 0.14114 0.29566 0.15689 C 0.29253 0.16986 0.28594 0.1819 0.2783 0.18499 C 0.26892 0.18962 0.27257 0.18468 0.2651 0.18931 C 0.26111 0.19179 0.25747 0.19487 0.25278 0.19673 C 0.23837 0.20661 0.22153 0.20568 0.2059 0.21248 C 0.20122 0.21742 0.19774 0.22329 0.19323 0.22823 C 0.19045 0.2378 0.18733 0.24676 0.19097 0.25633 C 0.19306 0.26158 0.20521 0.27208 0.20938 0.27455 C 0.21128 0.27641 0.21302 0.27888 0.21493 0.28011 C 0.21806 0.28227 0.22431 0.28474 0.22431 0.28536 C 0.23333 0.29494 0.2217 0.28227 0.23229 0.2903 C 0.24028 0.29648 0.24722 0.30173 0.25538 0.30574 C 0.25747 0.30698 0.26007 0.30883 0.26233 0.31038 C 0.26684 0.31316 0.27552 0.31655 0.27552 0.31686 C 0.28403 0.32397 0.29167 0.32675 0.30139 0.32829 C 0.31059 0.332 0.31979 0.33539 0.32899 0.33848 C 0.33316 0.34373 0.33681 0.34589 0.34045 0.35269 C 0.34253 0.36411 0.34462 0.37616 0.34844 0.38604 C 0.34878 0.39098 0.34965 0.39561 0.34965 0.39963 C 0.34965 0.41476 0.33889 0.42773 0.33351 0.43978 C 0.32691 0.45398 0.32813 0.45831 0.31632 0.46171 C 0.31042 0.46943 0.30347 0.46541 0.29792 0.47375 C 0.28976 0.4824 0.28299 0.49259 0.27361 0.49599 C 0.26962 0.50062 0.26597 0.50154 0.26111 0.50432 C 0.25938 0.50494 0.25851 0.50618 0.25747 0.50803 C 0.25573 0.50988 0.25365 0.5105 0.25191 0.51174 C 0.23958 0.52532 0.25625 0.51174 0.24497 0.52193 C 0.23872 0.52749 0.23194 0.53057 0.22535 0.53428 C 0.22448 0.53552 0.22014 0.542 0.21979 0.54385 C 0.2184 0.5488 0.21736 0.5596 0.21736 0.55991 C 0.21771 0.56424 0.21719 0.5698 0.21858 0.57381 C 0.22396 0.59172 0.24688 0.59944 0.25642 0.6013 C 0.26111 0.60469 0.2651 0.60655 0.26979 0.61025 C 0.27153 0.61149 0.2724 0.61427 0.27361 0.61581 C 0.27465 0.61705 0.27639 0.61643 0.27726 0.61767 C 0.2783 0.6189 0.2783 0.62199 0.27934 0.62384 C 0.28021 0.6257 0.28177 0.62662 0.28299 0.62817 C 0.28403 0.63187 0.2849 0.63867 0.2875 0.6399 C 0.29167 0.64206 0.29444 0.64608 0.29792 0.65195 C 0.30052 0.66677 0.29844 0.64917 0.2967 0.66368 C 0.29479 0.67974 0.29497 0.69364 0.29167 0.71001 C 0.29063 0.73101 0.28681 0.74429 0.28299 0.76405 C 0.28021 0.77548 0.28021 0.78969 0.27552 0.79957 C 0.26892 0.81439 0.2566 0.82026 0.24809 0.83138 C 0.24236 0.83972 0.24115 0.8533 0.23576 0.86103 C 0.23021 0.86967 0.22396 0.87585 0.21858 0.88542 C 0.21632 0.895 0.21285 0.90673 0.20816 0.91507 C 0.20712 0.92125 0.2059 0.92681 0.20486 0.93267 C 0.2033 0.95893 0.20365 0.94595 0.20365 0.97097 " pathEditMode="relative" rAng="0" ptsTypes="ffffffffffffffffffffffffffffffffffffffffffffffffffffffA">
                                      <p:cBhvr>
                                        <p:cTn id="6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0" y="48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5 -2.48301E-6 C 0.02916 0.00989 0.05277 0.01946 0.07656 0.02872 C 0.08975 0.04478 0.06944 0.02131 0.08489 0.03552 C 0.09895 0.04849 0.08611 0.04108 0.09687 0.04664 C 0.11163 0.06362 0.12395 0.084 0.13663 0.10624 C 0.14114 0.11458 0.14583 0.12076 0.14982 0.13033 C 0.15121 0.14793 0.15382 0.16523 0.15573 0.18314 C 0.15729 0.19549 0.15746 0.20723 0.16059 0.21835 C 0.15937 0.24491 0.15816 0.26529 0.15329 0.28907 C 0.15121 0.29895 0.15 0.30945 0.14496 0.31594 C 0.14149 0.32026 0.13559 0.32366 0.13159 0.32428 C 0.12326 0.32644 0.10642 0.32891 0.10642 0.32922 C 0.09722 0.33231 0.08819 0.3391 0.07882 0.34219 C 0.046 0.353 0.08975 0.3357 0.05729 0.34898 C 0.05295 0.35053 0.04843 0.35423 0.04409 0.35547 C 0.02031 0.36226 -0.004 0.36782 -0.02796 0.37338 C -0.04896 0.37801 -0.07032 0.38172 -0.09063 0.39284 C -0.09827 0.40334 -0.08907 0.39222 -0.09896 0.39963 C -0.10591 0.40488 -0.11164 0.41971 -0.1158 0.43082 C -0.1191 0.45152 -0.11389 0.42249 -0.11945 0.4441 C -0.12171 0.45337 -0.12292 0.4648 -0.12414 0.47468 C -0.125 0.48147 -0.12639 0.49475 -0.12639 0.49506 C -0.12639 0.4963 -0.12674 0.52162 -0.12414 0.52996 C -0.11771 0.55003 -0.10122 0.55559 -0.08924 0.55652 C -0.06112 0.55899 -0.03316 0.5593 -0.00521 0.56331 C 0.00138 0.56733 0.00833 0.57042 0.01527 0.57412 C 0.01857 0.57845 0.02135 0.58308 0.02482 0.5874 C 0.0276 0.59512 0.02829 0.60068 0.03211 0.60717 C 0.03368 0.62477 0.0342 0.6433 0.03073 0.66029 C 0.03194 0.68993 0.02777 0.69271 0.03923 0.70043 C 0.04218 0.70569 0.04513 0.70538 0.04878 0.70908 C 0.06198 0.72174 0.07638 0.72916 0.09079 0.73533 C 0.09479 0.73935 0.09843 0.74182 0.10277 0.74429 C 0.10694 0.75139 0.11215 0.75016 0.11736 0.75294 C 0.12048 0.75911 0.12118 0.76467 0.12448 0.77085 C 0.1276 0.78814 0.12743 0.80606 0.13298 0.82181 C 0.1342 0.82922 0.13541 0.83663 0.13663 0.84373 C 0.13507 0.89129 0.13333 0.90303 0.12569 0.94318 C 0.12482 0.96356 0.12552 0.99444 0.121 1.01421 " pathEditMode="relative" rAng="0" ptsTypes="ffffffffffffffffffffffffffffffffffffffA">
                                      <p:cBhvr>
                                        <p:cTn id="8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507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0365 1.68005E-6 C 0.01163 0.00556 0.01823 0.01297 0.02604 0.01853 C 0.03021 0.02131 0.03316 0.01976 0.03698 0.02532 C 0.04132 0.03119 0.03889 0.02903 0.0434 0.03181 C 0.05504 0.04818 0.07274 0.04818 0.08108 0.07474 C 0.08212 0.08524 0.08438 0.09203 0.08559 0.10407 C 0.0842 0.14021 0.08438 0.15689 0.0724 0.18406 C 0.07066 0.19518 0.06823 0.20074 0.06267 0.20414 C 0.05538 0.21433 0.04549 0.21402 0.03698 0.21525 C 0.02708 0.22267 0.02188 0.22298 0.01007 0.22452 C -0.00121 0.22792 -0.00833 0.22946 -0.02118 0.23131 C -0.02917 0.2378 -0.0368 0.2412 -0.04462 0.24892 C -0.04601 0.25108 -0.04757 0.2517 -0.04896 0.25355 C -0.05139 0.25664 -0.05555 0.2622 -0.05555 0.26251 C -0.05833 0.27177 -0.05972 0.28104 -0.06076 0.29154 C -0.05972 0.33508 -0.06319 0.3252 -0.05121 0.34095 C -0.0467 0.35577 -0.05191 0.34249 -0.04566 0.35052 C -0.04253 0.35516 -0.04045 0.36164 -0.03698 0.36627 C -0.03351 0.37739 -0.03177 0.38172 -0.0276 0.39098 C -0.02726 0.39345 -0.02708 0.39561 -0.02639 0.39808 C -0.02552 0.40055 -0.02326 0.40117 -0.02309 0.40426 C -0.02153 0.4265 -0.02743 0.43545 -0.03385 0.44935 C -0.03698 0.45676 -0.03767 0.46232 -0.04253 0.4651 C -0.04687 0.47066 -0.04757 0.47807 -0.05121 0.48517 C -0.05625 0.4966 -0.06302 0.50278 -0.06927 0.51019 C -0.07326 0.5142 -0.07569 0.521 -0.08003 0.52347 C -0.08594 0.53551 -0.08958 0.54354 -0.09618 0.55281 C -0.10139 0.56022 -0.11632 0.56022 -0.12309 0.5664 C -0.12587 0.56887 -0.12934 0.57072 -0.13177 0.57566 C -0.13524 0.58246 -0.13906 0.59296 -0.14358 0.59574 C -0.15191 0.60778 -0.14687 0.60222 -0.15312 0.60685 C -0.15521 0.60809 -0.15955 0.61118 -0.15955 0.61149 C -0.16146 0.6155 -0.16285 0.62044 -0.16493 0.6226 C -0.16753 0.626 -0.17257 0.62724 -0.17569 0.6294 C -0.17778 0.63218 -0.18003 0.63527 -0.18229 0.63805 C -0.18333 0.63959 -0.18542 0.64268 -0.18542 0.6433 C -0.1901 0.65874 -0.18889 0.65102 -0.19062 0.66306 C -0.1901 0.67356 -0.18871 0.68406 -0.18871 0.69456 C -0.18871 0.71464 -0.19722 0.73564 -0.20486 0.74614 C -0.2099 0.76312 -0.22865 0.76899 -0.23802 0.77548 C -0.24722 0.76899 -0.25521 0.78598 -0.26371 0.79154 C -0.26615 0.79277 -0.27552 0.79493 -0.27778 0.79586 C -0.28802 0.80358 -0.30052 0.80173 -0.31094 0.80265 C -0.31684 0.80574 -0.32205 0.80945 -0.32812 0.81192 C -0.33837 0.8218 -0.34965 0.83138 -0.35833 0.84558 C -0.3651 0.85639 -0.37257 0.86411 -0.37969 0.87245 C -0.38385 0.87739 -0.38524 0.88295 -0.38941 0.88604 C -0.39444 0.90179 -0.39149 0.89654 -0.39687 0.90395 C -0.39913 0.91167 -0.39983 0.91908 -0.40226 0.92619 C -0.40347 0.93669 -0.40417 0.94194 -0.40781 0.9512 C -0.40885 0.95861 -0.41389 0.9827 -0.41597 0.98765 " pathEditMode="relative" rAng="0" ptsTypes="ffffffffffffffffffffffffffffffffffffffffffffffffffA">
                                      <p:cBhvr>
                                        <p:cTn id="10" dur="1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4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3пг.pn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 rot="6796955">
            <a:off x="3407486" y="2638475"/>
            <a:ext cx="1126670" cy="1450979"/>
          </a:xfrm>
          <a:prstGeom prst="rect">
            <a:avLst/>
          </a:prstGeom>
        </p:spPr>
      </p:pic>
      <p:pic>
        <p:nvPicPr>
          <p:cNvPr id="24" name="Рисунок 23" descr="4.pn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 rot="19697540" flipH="1" flipV="1">
            <a:off x="4565657" y="2770228"/>
            <a:ext cx="1041922" cy="1059582"/>
          </a:xfrm>
          <a:prstGeom prst="rect">
            <a:avLst/>
          </a:prstGeom>
        </p:spPr>
      </p:pic>
      <p:pic>
        <p:nvPicPr>
          <p:cNvPr id="25" name="Picture 2" descr="https://stockphoto.zone/cache/1c12a6c1/avbbedfe824c2c8820bf3.png"/>
          <p:cNvPicPr>
            <a:picLocks noChangeAspect="1" noChangeArrowheads="1"/>
          </p:cNvPicPr>
          <p:nvPr/>
        </p:nvPicPr>
        <p:blipFill>
          <a:blip r:embed="rId6" cstate="print">
            <a:lum bright="-30000" contrast="40000"/>
          </a:blip>
          <a:srcRect b="-747"/>
          <a:stretch>
            <a:fillRect/>
          </a:stretch>
        </p:blipFill>
        <p:spPr bwMode="auto">
          <a:xfrm rot="20563718">
            <a:off x="3806194" y="2604025"/>
            <a:ext cx="1250778" cy="1307130"/>
          </a:xfrm>
          <a:prstGeom prst="rect">
            <a:avLst/>
          </a:prstGeom>
          <a:noFill/>
        </p:spPr>
      </p:pic>
      <p:pic>
        <p:nvPicPr>
          <p:cNvPr id="29" name="Рисунок 28" descr="4.png"/>
          <p:cNvPicPr>
            <a:picLocks noChangeAspect="1"/>
          </p:cNvPicPr>
          <p:nvPr/>
        </p:nvPicPr>
        <p:blipFill>
          <a:blip r:embed="rId7" cstate="print">
            <a:lum bright="-20000" contrast="40000"/>
          </a:blip>
          <a:stretch>
            <a:fillRect/>
          </a:stretch>
        </p:blipFill>
        <p:spPr>
          <a:xfrm rot="6868624">
            <a:off x="3585254" y="3024719"/>
            <a:ext cx="853259" cy="859141"/>
          </a:xfrm>
          <a:prstGeom prst="rect">
            <a:avLst/>
          </a:prstGeom>
        </p:spPr>
      </p:pic>
      <p:pic>
        <p:nvPicPr>
          <p:cNvPr id="31" name="Рисунок 30" descr="7.png"/>
          <p:cNvPicPr>
            <a:picLocks noChangeAspect="1"/>
          </p:cNvPicPr>
          <p:nvPr/>
        </p:nvPicPr>
        <p:blipFill>
          <a:blip r:embed="rId8" cstate="print">
            <a:lum bright="-30000" contrast="40000"/>
          </a:blip>
          <a:srcRect l="47561"/>
          <a:stretch>
            <a:fillRect/>
          </a:stretch>
        </p:blipFill>
        <p:spPr>
          <a:xfrm rot="12093314">
            <a:off x="4508277" y="2747567"/>
            <a:ext cx="952723" cy="1273593"/>
          </a:xfrm>
          <a:prstGeom prst="rect">
            <a:avLst/>
          </a:prstGeom>
        </p:spPr>
      </p:pic>
      <p:pic>
        <p:nvPicPr>
          <p:cNvPr id="34" name="Рисунок 33" descr="7.png"/>
          <p:cNvPicPr>
            <a:picLocks noChangeAspect="1"/>
          </p:cNvPicPr>
          <p:nvPr/>
        </p:nvPicPr>
        <p:blipFill>
          <a:blip r:embed="rId8" cstate="print">
            <a:lum bright="-30000" contrast="40000"/>
          </a:blip>
          <a:srcRect r="52439"/>
          <a:stretch>
            <a:fillRect/>
          </a:stretch>
        </p:blipFill>
        <p:spPr>
          <a:xfrm rot="20118220">
            <a:off x="4106640" y="2957465"/>
            <a:ext cx="864096" cy="1273593"/>
          </a:xfrm>
          <a:prstGeom prst="rect">
            <a:avLst/>
          </a:prstGeom>
        </p:spPr>
      </p:pic>
      <p:pic>
        <p:nvPicPr>
          <p:cNvPr id="27" name="Рисунок 26" descr="3пг.pn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 rot="9823929">
            <a:off x="4338229" y="3019131"/>
            <a:ext cx="1126670" cy="1450979"/>
          </a:xfrm>
          <a:prstGeom prst="rect">
            <a:avLst/>
          </a:prstGeom>
        </p:spPr>
      </p:pic>
      <p:pic>
        <p:nvPicPr>
          <p:cNvPr id="28" name="Рисунок 27" descr="4.pn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 rot="18718999" flipH="1" flipV="1">
            <a:off x="4290268" y="3184566"/>
            <a:ext cx="1041922" cy="1059582"/>
          </a:xfrm>
          <a:prstGeom prst="rect">
            <a:avLst/>
          </a:prstGeom>
        </p:spPr>
      </p:pic>
      <p:pic>
        <p:nvPicPr>
          <p:cNvPr id="30" name="Рисунок 29" descr="4.png"/>
          <p:cNvPicPr>
            <a:picLocks noChangeAspect="1"/>
          </p:cNvPicPr>
          <p:nvPr/>
        </p:nvPicPr>
        <p:blipFill>
          <a:blip r:embed="rId7" cstate="print">
            <a:lum bright="-20000" contrast="40000"/>
          </a:blip>
          <a:stretch>
            <a:fillRect/>
          </a:stretch>
        </p:blipFill>
        <p:spPr>
          <a:xfrm rot="13646818" flipH="1">
            <a:off x="3872693" y="3379488"/>
            <a:ext cx="853259" cy="859141"/>
          </a:xfrm>
          <a:prstGeom prst="rect">
            <a:avLst/>
          </a:prstGeom>
        </p:spPr>
      </p:pic>
      <p:pic>
        <p:nvPicPr>
          <p:cNvPr id="36" name="Рисунок 35" descr="7.png"/>
          <p:cNvPicPr>
            <a:picLocks noChangeAspect="1"/>
          </p:cNvPicPr>
          <p:nvPr/>
        </p:nvPicPr>
        <p:blipFill>
          <a:blip r:embed="rId8" cstate="print">
            <a:lum bright="-30000" contrast="40000"/>
          </a:blip>
          <a:srcRect r="52439"/>
          <a:stretch>
            <a:fillRect/>
          </a:stretch>
        </p:blipFill>
        <p:spPr>
          <a:xfrm rot="19732824">
            <a:off x="3811358" y="3167063"/>
            <a:ext cx="864096" cy="1273593"/>
          </a:xfrm>
          <a:prstGeom prst="rect">
            <a:avLst/>
          </a:prstGeom>
        </p:spPr>
      </p:pic>
      <p:pic>
        <p:nvPicPr>
          <p:cNvPr id="39" name="Рисунок 38" descr="3пг.pn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 rot="8146845">
            <a:off x="4088444" y="3123449"/>
            <a:ext cx="1126670" cy="1450979"/>
          </a:xfrm>
          <a:prstGeom prst="rect">
            <a:avLst/>
          </a:prstGeom>
        </p:spPr>
      </p:pic>
      <p:pic>
        <p:nvPicPr>
          <p:cNvPr id="32" name="Рисунок 31" descr="16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rcRect l="17684" t="4447" r="15442" b="11694"/>
          <a:stretch>
            <a:fillRect/>
          </a:stretch>
        </p:blipFill>
        <p:spPr>
          <a:xfrm>
            <a:off x="8388424" y="3867894"/>
            <a:ext cx="511612" cy="1059582"/>
          </a:xfrm>
          <a:prstGeom prst="rect">
            <a:avLst/>
          </a:prstGeom>
        </p:spPr>
      </p:pic>
      <p:sp>
        <p:nvSpPr>
          <p:cNvPr id="33" name="Умножение 32">
            <a:hlinkClick r:id="" action="ppaction://hlinkshowjump?jump=endshow"/>
          </p:cNvPr>
          <p:cNvSpPr/>
          <p:nvPr/>
        </p:nvSpPr>
        <p:spPr>
          <a:xfrm>
            <a:off x="24508" y="52986"/>
            <a:ext cx="755576" cy="648072"/>
          </a:xfrm>
          <a:prstGeom prst="mathMultiply">
            <a:avLst/>
          </a:prstGeom>
          <a:solidFill>
            <a:srgbClr val="0A9A0A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0"/>
          <p:cNvGrpSpPr/>
          <p:nvPr/>
        </p:nvGrpSpPr>
        <p:grpSpPr>
          <a:xfrm rot="16993519">
            <a:off x="3952197" y="3085710"/>
            <a:ext cx="1307130" cy="1250778"/>
            <a:chOff x="434537" y="-1378054"/>
            <a:chExt cx="1307130" cy="1250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2" name="Picture 2" descr="https://stockphoto.zone/cache/1c12a6c1/avbbedfe824c2c8820bf3.png"/>
            <p:cNvPicPr>
              <a:picLocks noChangeAspect="1" noChangeArrowheads="1"/>
            </p:cNvPicPr>
            <p:nvPr/>
          </p:nvPicPr>
          <p:blipFill>
            <a:blip r:embed="rId6" cstate="print">
              <a:lum bright="-30000" contrast="40000"/>
            </a:blip>
            <a:srcRect b="-747"/>
            <a:stretch>
              <a:fillRect/>
            </a:stretch>
          </p:blipFill>
          <p:spPr bwMode="auto">
            <a:xfrm rot="6154400">
              <a:off x="462713" y="-1406230"/>
              <a:ext cx="1250778" cy="1307130"/>
            </a:xfrm>
            <a:prstGeom prst="rect">
              <a:avLst/>
            </a:prstGeom>
            <a:noFill/>
          </p:spPr>
        </p:pic>
        <p:sp>
          <p:nvSpPr>
            <p:cNvPr id="23" name="Овал 22"/>
            <p:cNvSpPr/>
            <p:nvPr/>
          </p:nvSpPr>
          <p:spPr>
            <a:xfrm rot="6301758">
              <a:off x="905178" y="-987422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3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5" name="Группа 1"/>
          <p:cNvGrpSpPr/>
          <p:nvPr/>
        </p:nvGrpSpPr>
        <p:grpSpPr>
          <a:xfrm>
            <a:off x="3712378" y="3588812"/>
            <a:ext cx="1719244" cy="1077843"/>
            <a:chOff x="3964406" y="3826434"/>
            <a:chExt cx="1719244" cy="1077843"/>
          </a:xfrm>
        </p:grpSpPr>
        <p:pic>
          <p:nvPicPr>
            <p:cNvPr id="3" name="Рисунок 2" descr="1а.png"/>
            <p:cNvPicPr>
              <a:picLocks noChangeAspect="1"/>
            </p:cNvPicPr>
            <p:nvPr/>
          </p:nvPicPr>
          <p:blipFill>
            <a:blip r:embed="rId11" cstate="print"/>
            <a:srcRect t="14587"/>
            <a:stretch>
              <a:fillRect/>
            </a:stretch>
          </p:blipFill>
          <p:spPr>
            <a:xfrm>
              <a:off x="3964406" y="3826434"/>
              <a:ext cx="1719244" cy="1077843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4118257" y="4157488"/>
              <a:ext cx="1411542" cy="5639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/>
                <a:t>2 + 1</a:t>
              </a:r>
              <a:endParaRPr lang="ru-RU" sz="4000" b="1" dirty="0"/>
            </a:p>
          </p:txBody>
        </p:sp>
      </p:grpSp>
      <p:grpSp>
        <p:nvGrpSpPr>
          <p:cNvPr id="11" name="Группа 7"/>
          <p:cNvGrpSpPr/>
          <p:nvPr/>
        </p:nvGrpSpPr>
        <p:grpSpPr>
          <a:xfrm>
            <a:off x="1547726" y="-956641"/>
            <a:ext cx="1273593" cy="952723"/>
            <a:chOff x="2467349" y="1292025"/>
            <a:chExt cx="1273593" cy="95272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Рисунок 8" descr="7.png"/>
            <p:cNvPicPr>
              <a:picLocks noChangeAspect="1"/>
            </p:cNvPicPr>
            <p:nvPr/>
          </p:nvPicPr>
          <p:blipFill>
            <a:blip r:embed="rId8" cstate="print">
              <a:lum bright="-30000" contrast="40000"/>
            </a:blip>
            <a:srcRect l="47561"/>
            <a:stretch>
              <a:fillRect/>
            </a:stretch>
          </p:blipFill>
          <p:spPr>
            <a:xfrm rot="18419322">
              <a:off x="2627784" y="1131590"/>
              <a:ext cx="952723" cy="1273593"/>
            </a:xfrm>
            <a:prstGeom prst="rect">
              <a:avLst/>
            </a:prstGeom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2968366" y="1575710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4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16" name="Группа 4"/>
          <p:cNvGrpSpPr/>
          <p:nvPr/>
        </p:nvGrpSpPr>
        <p:grpSpPr>
          <a:xfrm flipH="1">
            <a:off x="4211960" y="-1152128"/>
            <a:ext cx="1080120" cy="1059582"/>
            <a:chOff x="4561399" y="-1226790"/>
            <a:chExt cx="1080120" cy="10595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" name="Рисунок 5" descr="4.png"/>
            <p:cNvPicPr>
              <a:picLocks noChangeAspect="1"/>
            </p:cNvPicPr>
            <p:nvPr/>
          </p:nvPicPr>
          <p:blipFill>
            <a:blip r:embed="rId5" cstate="print">
              <a:lum bright="-30000" contrast="40000"/>
            </a:blip>
            <a:stretch>
              <a:fillRect/>
            </a:stretch>
          </p:blipFill>
          <p:spPr>
            <a:xfrm rot="9345177" flipV="1">
              <a:off x="4599597" y="-1226790"/>
              <a:ext cx="1041922" cy="1059582"/>
            </a:xfrm>
            <a:prstGeom prst="rect">
              <a:avLst/>
            </a:prstGeom>
          </p:spPr>
        </p:pic>
        <p:sp>
          <p:nvSpPr>
            <p:cNvPr id="7" name="Овал 6"/>
            <p:cNvSpPr/>
            <p:nvPr/>
          </p:nvSpPr>
          <p:spPr>
            <a:xfrm>
              <a:off x="4561399" y="-938758"/>
              <a:ext cx="1008111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5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8" name="Группа 10"/>
          <p:cNvGrpSpPr/>
          <p:nvPr/>
        </p:nvGrpSpPr>
        <p:grpSpPr>
          <a:xfrm>
            <a:off x="6730952" y="-1316682"/>
            <a:ext cx="1297441" cy="1250778"/>
            <a:chOff x="444109" y="-1376999"/>
            <a:chExt cx="1297441" cy="1250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2" name="Picture 2" descr="https://stockphoto.zone/cache/1c12a6c1/avbbedfe824c2c8820bf3.png"/>
            <p:cNvPicPr>
              <a:picLocks noChangeAspect="1" noChangeArrowheads="1"/>
            </p:cNvPicPr>
            <p:nvPr/>
          </p:nvPicPr>
          <p:blipFill>
            <a:blip r:embed="rId6" cstate="print">
              <a:lum bright="-30000" contrast="40000"/>
            </a:blip>
            <a:stretch>
              <a:fillRect/>
            </a:stretch>
          </p:blipFill>
          <p:spPr bwMode="auto">
            <a:xfrm rot="6154400">
              <a:off x="467441" y="-1400331"/>
              <a:ext cx="1250778" cy="1297441"/>
            </a:xfrm>
            <a:prstGeom prst="rect">
              <a:avLst/>
            </a:prstGeom>
            <a:noFill/>
          </p:spPr>
        </p:pic>
        <p:sp>
          <p:nvSpPr>
            <p:cNvPr id="13" name="Овал 12"/>
            <p:cNvSpPr/>
            <p:nvPr/>
          </p:nvSpPr>
          <p:spPr>
            <a:xfrm>
              <a:off x="787106" y="-988172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3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23457E-7 C 0.00903 0.0034 0.01614 0.00864 0.02552 0.01019 C 0.03108 0.01265 0.03663 0.01389 0.04201 0.01605 C 0.05104 0.02006 0.05972 0.02623 0.06875 0.02994 C 0.07396 0.03519 0.07864 0.04414 0.0842 0.04784 C 0.08733 0.0534 0.08785 0.05833 0.09028 0.06543 C 0.09253 0.09167 0.09514 0.12778 0.07899 0.13765 C 0.07517 0.14352 0.07049 0.14877 0.06562 0.15123 C 0.06128 0.15988 0.05625 0.1713 0.05121 0.17901 C 0.04201 0.19383 0.03073 0.21111 0.0276 0.23395 C 0.02899 0.25926 0.03073 0.275 0.04392 0.28364 C 0.05312 0.29691 0.05573 0.2929 0.06875 0.29136 C 0.0901 0.27778 0.11458 0.27593 0.13663 0.26975 C 0.14757 0.27068 0.16944 0.26914 0.18385 0.27377 C 0.19184 0.27623 0.19878 0.28272 0.2066 0.28549 C 0.21319 0.29198 0.21996 0.29753 0.22604 0.30525 C 0.22795 0.31049 0.23021 0.32315 0.23021 0.32346 C 0.22934 0.33735 0.2309 0.34352 0.22396 0.34661 C 0.22118 0.35463 0.21719 0.3571 0.21267 0.36235 C 0.21024 0.36543 0.2066 0.37438 0.2066 0.37469 C 0.20451 0.39043 0.20017 0.38951 0.20555 0.41173 C 0.20608 0.41389 0.20833 0.41296 0.20955 0.41358 C 0.21163 0.41481 0.2158 0.4179 0.2158 0.41821 C 0.23403 0.44352 0.25312 0.43951 0.27552 0.44321 C 0.28455 0.44691 0.29305 0.45247 0.30226 0.45494 C 0.30677 0.45833 0.3118 0.45926 0.31667 0.46111 C 0.32014 0.46481 0.32448 0.46543 0.32795 0.46852 C 0.3316 0.47284 0.33663 0.4784 0.34028 0.48272 C 0.34392 0.4929 0.34757 0.49537 0.3526 0.50216 C 0.36111 0.51358 0.35052 0.5034 0.35868 0.51204 C 0.36007 0.51358 0.36163 0.5142 0.36285 0.51605 C 0.3651 0.52006 0.3691 0.52809 0.3691 0.5284 C 0.37222 0.55216 0.37274 0.59722 0.35781 0.60679 C 0.35486 0.61265 0.34878 0.62222 0.34739 0.63056 C 0.34653 0.63642 0.34531 0.64228 0.34444 0.64846 C 0.3441 0.65 0.34323 0.65432 0.34323 0.65463 C 0.34496 0.6642 0.35 0.66821 0.35451 0.67407 C 0.35573 0.67531 0.35781 0.67778 0.35781 0.67809 C 0.36094 0.68704 0.36788 0.69228 0.37309 0.69568 C 0.37899 0.70679 0.38108 0.71019 0.3875 0.71728 C 0.39097 0.7213 0.39774 0.72932 0.39774 0.72963 C 0.40226 0.74136 0.40382 0.75401 0.40694 0.76667 C 0.40937 0.8034 0.40625 0.76759 0.41024 0.79043 C 0.41354 0.80864 0.41389 0.8287 0.41632 0.84753 C 0.41667 0.85679 0.41701 0.86574 0.41736 0.87531 C 0.41771 0.88827 0.41858 0.91451 0.41858 0.91512 " pathEditMode="relative" rAng="0" ptsTypes="fffffffffffffffffffffffffffffffffffffffffffffA">
                                      <p:cBhvr>
                                        <p:cTn id="6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00" y="45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-2.34568E-6 C 0.01267 0.01945 0.02013 0.01976 0.03593 0.02408 C 0.04079 0.02747 0.04479 0.03179 0.0493 0.03673 C 0.05434 0.04198 0.05104 0.03457 0.05729 0.04259 C 0.06406 0.05278 0.06545 0.05926 0.07083 0.07099 C 0.07829 0.08735 0.06857 0.0605 0.07656 0.08148 C 0.07986 0.08982 0.08489 0.09722 0.08732 0.10679 C 0.08819 0.11019 0.08871 0.1142 0.08906 0.11759 C 0.08993 0.12315 0.09097 0.13334 0.09097 0.13395 C 0.08941 0.1571 0.08923 0.16173 0.07847 0.16945 C 0.0776 0.17192 0.07691 0.17439 0.07569 0.17624 C 0.07309 0.1784 0.06788 0.18056 0.06788 0.18087 C 0.03993 0.17932 0.02343 0.18241 4.16667E-6 0.17377 C -0.02084 0.17439 -0.04132 0.17439 -0.06216 0.17624 C -0.08629 0.17747 -0.11632 0.19753 -0.14063 0.20803 C -0.15365 0.21389 -0.16546 0.2321 -0.17848 0.23797 C -0.1882 0.24167 -0.19757 0.25062 -0.2066 0.26111 C -0.20799 0.26327 -0.20973 0.26513 -0.21129 0.26759 C -0.21268 0.26945 -0.21389 0.27222 -0.21528 0.27377 C -0.22136 0.28118 -0.22865 0.28395 -0.23455 0.29043 C -0.24427 0.30216 -0.23664 0.29722 -0.24427 0.30093 C -0.24879 0.30895 -0.25296 0.31667 -0.25608 0.32716 C -0.25764 0.34414 -0.25764 0.34352 -0.25608 0.36759 C -0.25539 0.375 -0.24827 0.38241 -0.24827 0.38303 C -0.24237 0.40124 -0.22483 0.40648 -0.21528 0.40772 C -0.20209 0.41759 -0.19306 0.41945 -0.17848 0.42068 C -0.16112 0.41945 -0.14445 0.41636 -0.12709 0.41451 C -0.12049 0.41543 -0.09879 0.41821 -0.0882 0.42068 C -0.08594 0.4213 -0.08386 0.42192 -0.0816 0.42284 C -0.07813 0.42439 -0.07188 0.42747 -0.07188 0.42778 C -0.06945 0.42994 -0.06702 0.43056 -0.06493 0.43364 C -0.06302 0.43704 -0.05903 0.4463 -0.05903 0.44661 C -0.06007 0.48241 -0.05834 0.49753 -0.07466 0.50957 C -0.0757 0.51204 -0.07639 0.51451 -0.07743 0.51636 C -0.0783 0.51759 -0.07987 0.51698 -0.08056 0.51852 C -0.0816 0.52192 -0.08247 0.53118 -0.08247 0.53148 C -0.08212 0.53858 -0.0823 0.54722 -0.0816 0.55494 C -0.08091 0.56173 -0.07848 0.56173 -0.07657 0.56482 C -0.07466 0.56945 -0.07344 0.57624 -0.07084 0.57778 C -0.06875 0.57901 -0.06684 0.57963 -0.06493 0.58241 C -0.05834 0.59198 -0.05 0.59321 -0.04271 0.59722 C -0.0283 0.60494 -0.01372 0.61142 0.00104 0.61667 C 0.00191 0.61698 0.00277 0.6179 0.00382 0.61821 C 0.0059 0.61945 0.00763 0.61945 0.00972 0.62037 C 0.01597 0.62469 0.02187 0.63118 0.02812 0.6355 C 0.03385 0.6392 0.03975 0.6392 0.04566 0.64414 C 0.04826 0.6534 0.0552 0.65587 0.06007 0.6608 C 0.06493 0.66605 0.06857 0.67439 0.07361 0.67778 C 0.08055 0.69352 0.09496 0.71574 0.10468 0.72284 C 0.11024 0.7355 0.11788 0.74568 0.12291 0.75926 C 0.12673 0.76852 0.12864 0.78118 0.13263 0.78889 C 0.13541 0.79352 0.13871 0.79722 0.14132 0.80155 C 0.14739 0.81019 0.15486 0.81513 0.16076 0.82253 C 0.16354 0.82624 0.16875 0.83364 0.16875 0.83395 C 0.17222 0.84537 0.1776 0.85401 0.18125 0.86543 C 0.18211 0.8679 0.18229 0.8713 0.18298 0.87377 C 0.18472 0.8784 0.18732 0.87994 0.18906 0.88457 C 0.19062 0.89537 0.19826 0.91111 0.20156 0.92068 C 0.20746 0.93735 0.21059 0.96389 0.21059 0.98457 " pathEditMode="relative" rAng="0" ptsTypes="ffffffffffffffffffffffffffffffffffffffffffffffffffffffffffA">
                                      <p:cBhvr>
                                        <p:cTn id="8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492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4444 -7.40741E-7 C -0.04826 0.01142 -0.05486 0.01698 -0.06041 0.02315 C -0.06979 0.03333 -0.07691 0.05154 -0.0875 0.05586 C -0.09166 0.06142 -0.09635 0.06543 -0.10034 0.07006 C -0.1026 0.07284 -0.10659 0.0787 -0.10659 0.07901 C -0.11024 0.09043 -0.1125 0.08858 -0.11441 0.10494 C -0.11406 0.10988 -0.11423 0.11482 -0.11354 0.11945 C -0.10902 0.14074 -0.09756 0.14228 -0.0875 0.14907 C -0.06892 0.15926 -0.04965 0.16883 -0.03072 0.17099 C -0.02343 0.17438 -0.01458 0.17716 -0.0085 0.1858 C -0.00416 0.19167 -0.00052 0.20062 0.00434 0.20648 C 0.00886 0.21111 0.00608 0.20463 0.01059 0.21235 C 0.01372 0.21821 0.01528 0.2213 0.01928 0.22469 C 0.02414 0.23827 0.02257 0.23241 0.02448 0.24321 C 0.02414 0.25432 0.02518 0.26698 0.02344 0.27716 C 0.02309 0.27932 0.0158 0.28457 0.01355 0.28549 C 0.00903 0.28951 -0.00347 0.29136 -0.0085 0.29228 C -0.02447 0.30062 -0.01857 0.29506 -0.04861 0.29352 C -0.06006 0.29136 -0.06961 0.28642 -0.08159 0.28549 C -0.09253 0.28179 -0.10329 0.27716 -0.11441 0.27593 C -0.12395 0.27068 -0.1309 0.27068 -0.14166 0.26914 C -0.1552 0.26327 -0.16944 0.26142 -0.1835 0.25741 C -0.19583 0.25895 -0.20694 0.25957 -0.21857 0.2679 C -0.22222 0.27901 -0.22656 0.27438 -0.23142 0.27932 C -0.2335 0.28241 -0.2375 0.28766 -0.2375 0.28827 C -0.23819 0.29043 -0.23871 0.29228 -0.23941 0.29352 C -0.24027 0.29506 -0.24166 0.29537 -0.24253 0.29846 C -0.24461 0.3034 -0.2467 0.31451 -0.24843 0.32037 C -0.24809 0.33735 -0.24739 0.35401 -0.24739 0.37006 C -0.24739 0.38025 -0.24756 0.39074 -0.24843 0.40031 C -0.24878 0.40586 -0.25121 0.41019 -0.2526 0.41512 C -0.25399 0.42191 -0.25277 0.42161 -0.25538 0.42685 C -0.25989 0.43673 -0.27135 0.44136 -0.27743 0.44321 C -0.28402 0.45 -0.29097 0.44938 -0.29843 0.45124 C -0.30816 0.45586 -0.31649 0.46358 -0.32638 0.46605 C -0.33454 0.47191 -0.34375 0.47068 -0.35225 0.47438 C -0.35989 0.47747 -0.36579 0.48519 -0.37343 0.48889 C -0.38055 0.4963 -0.38871 0.49938 -0.39635 0.50463 C -0.40017 0.5071 -0.40329 0.51235 -0.40729 0.51543 C -0.41041 0.52407 -0.41284 0.53704 -0.4184 0.54167 C -0.42118 0.54784 -0.42465 0.55216 -0.42725 0.55772 C -0.4342 0.57315 -0.42465 0.55957 -0.43229 0.57006 C -0.43489 0.5821 -0.43958 0.59074 -0.4434 0.60154 C -0.44531 0.61389 -0.45034 0.62222 -0.45347 0.63426 C -0.45572 0.64259 -0.45833 0.65247 -0.46024 0.66296 C -0.46145 0.66852 -0.46197 0.67377 -0.46336 0.67932 C -0.46458 0.68395 -0.46718 0.69167 -0.46718 0.69198 C -0.47013 0.71482 -0.47239 0.73735 -0.47534 0.76111 C -0.47708 0.77747 -0.47743 0.79414 -0.4802 0.81019 C -0.4809 0.82685 -0.48263 0.83889 -0.48437 0.85463 C -0.48506 0.89691 -0.48802 0.9429 -0.48802 0.98426 " pathEditMode="relative" rAng="0" ptsTypes="ffffffffffffffffffffffffffffffffffffffffffffffffffA">
                                      <p:cBhvr>
                                        <p:cTn id="10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00" y="4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39552" y="447516"/>
            <a:ext cx="8064896" cy="42484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004048" y="1131637"/>
            <a:ext cx="29523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</a:t>
            </a:r>
          </a:p>
          <a:p>
            <a:pPr algn="ctr"/>
            <a:r>
              <a:rPr lang="ru-RU" sz="5400" b="1" i="1" dirty="0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</a:t>
            </a:r>
          </a:p>
          <a:p>
            <a:pPr algn="ctr"/>
            <a:r>
              <a:rPr lang="ru-RU" sz="5400" b="1" i="1" dirty="0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помощь!</a:t>
            </a:r>
            <a:endParaRPr lang="ru-RU" sz="5400" b="1" i="1" dirty="0">
              <a:solidFill>
                <a:srgbClr val="3A0E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2" descr="C:\Users\Svetlana\Desktop\Заинька\16.png"/>
          <p:cNvPicPr>
            <a:picLocks noChangeAspect="1" noChangeArrowheads="1"/>
          </p:cNvPicPr>
          <p:nvPr/>
        </p:nvPicPr>
        <p:blipFill>
          <a:blip r:embed="rId4" cstate="screen"/>
          <a:srcRect l="15442" t="6670" r="18243" b="13284"/>
          <a:stretch>
            <a:fillRect/>
          </a:stretch>
        </p:blipFill>
        <p:spPr bwMode="auto">
          <a:xfrm>
            <a:off x="4031940" y="1275606"/>
            <a:ext cx="1080120" cy="2592288"/>
          </a:xfrm>
          <a:prstGeom prst="rect">
            <a:avLst/>
          </a:prstGeom>
          <a:noFill/>
        </p:spPr>
      </p:pic>
      <p:pic>
        <p:nvPicPr>
          <p:cNvPr id="18" name="Рисунок 17" descr="Медвежонок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732347" y="1059584"/>
            <a:ext cx="2111473" cy="2829375"/>
          </a:xfrm>
          <a:prstGeom prst="rect">
            <a:avLst/>
          </a:prstGeom>
        </p:spPr>
      </p:pic>
      <p:pic>
        <p:nvPicPr>
          <p:cNvPr id="19" name="Рисунок 18" descr="Зайчонок2.png"/>
          <p:cNvPicPr>
            <a:picLocks noChangeAspect="1"/>
          </p:cNvPicPr>
          <p:nvPr/>
        </p:nvPicPr>
        <p:blipFill>
          <a:blip r:embed="rId6" cstate="print"/>
          <a:srcRect l="14027" r="15837"/>
          <a:stretch>
            <a:fillRect/>
          </a:stretch>
        </p:blipFill>
        <p:spPr>
          <a:xfrm flipH="1">
            <a:off x="2526992" y="1347616"/>
            <a:ext cx="1973000" cy="2813126"/>
          </a:xfrm>
          <a:prstGeom prst="rect">
            <a:avLst/>
          </a:prstGeom>
        </p:spPr>
      </p:pic>
      <p:pic>
        <p:nvPicPr>
          <p:cNvPr id="21" name="Рисунок 20" descr="7.png"/>
          <p:cNvPicPr>
            <a:picLocks noChangeAspect="1"/>
          </p:cNvPicPr>
          <p:nvPr/>
        </p:nvPicPr>
        <p:blipFill>
          <a:blip r:embed="rId7" cstate="print"/>
          <a:srcRect r="78974" b="22347"/>
          <a:stretch>
            <a:fillRect/>
          </a:stretch>
        </p:blipFill>
        <p:spPr>
          <a:xfrm rot="5400000">
            <a:off x="4900251" y="3311017"/>
            <a:ext cx="639704" cy="12961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3пг.png"/>
          <p:cNvPicPr>
            <a:picLocks noChangeAspect="1"/>
          </p:cNvPicPr>
          <p:nvPr/>
        </p:nvPicPr>
        <p:blipFill>
          <a:blip r:embed="rId8" cstate="print">
            <a:lum contrast="20000"/>
          </a:blip>
          <a:stretch>
            <a:fillRect/>
          </a:stretch>
        </p:blipFill>
        <p:spPr>
          <a:xfrm rot="7175556">
            <a:off x="1706159" y="437777"/>
            <a:ext cx="3102476" cy="39955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4а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5614364" flipH="1">
            <a:off x="3726622" y="1901709"/>
            <a:ext cx="2319717" cy="23357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7.png"/>
          <p:cNvPicPr>
            <a:picLocks noChangeAspect="1"/>
          </p:cNvPicPr>
          <p:nvPr/>
        </p:nvPicPr>
        <p:blipFill>
          <a:blip r:embed="rId7" cstate="print"/>
          <a:srcRect r="78974" b="22347"/>
          <a:stretch>
            <a:fillRect/>
          </a:stretch>
        </p:blipFill>
        <p:spPr>
          <a:xfrm rot="5400000">
            <a:off x="4293764" y="3219822"/>
            <a:ext cx="817400" cy="16561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 descr="4а.png"/>
          <p:cNvPicPr>
            <a:picLocks noChangeAspect="1"/>
          </p:cNvPicPr>
          <p:nvPr/>
        </p:nvPicPr>
        <p:blipFill>
          <a:blip r:embed="rId10" cstate="print"/>
          <a:srcRect t="278" r="850"/>
          <a:stretch>
            <a:fillRect/>
          </a:stretch>
        </p:blipFill>
        <p:spPr>
          <a:xfrm rot="13446026">
            <a:off x="4345306" y="1026566"/>
            <a:ext cx="1583362" cy="13573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 descr="7.png"/>
          <p:cNvPicPr>
            <a:picLocks noChangeAspect="1"/>
          </p:cNvPicPr>
          <p:nvPr/>
        </p:nvPicPr>
        <p:blipFill>
          <a:blip r:embed="rId11" cstate="print"/>
          <a:srcRect r="52163" b="22347"/>
          <a:stretch>
            <a:fillRect/>
          </a:stretch>
        </p:blipFill>
        <p:spPr>
          <a:xfrm rot="18299669">
            <a:off x="4319196" y="782023"/>
            <a:ext cx="492477" cy="6620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 descr="7.png"/>
          <p:cNvPicPr>
            <a:picLocks noChangeAspect="1"/>
          </p:cNvPicPr>
          <p:nvPr/>
        </p:nvPicPr>
        <p:blipFill>
          <a:blip r:embed="rId12" cstate="print"/>
          <a:srcRect r="52163" b="22347"/>
          <a:stretch>
            <a:fillRect/>
          </a:stretch>
        </p:blipFill>
        <p:spPr>
          <a:xfrm rot="1360669">
            <a:off x="4959758" y="686917"/>
            <a:ext cx="581768" cy="5604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Овал 24"/>
          <p:cNvSpPr/>
          <p:nvPr/>
        </p:nvSpPr>
        <p:spPr>
          <a:xfrm rot="19683149">
            <a:off x="5940343" y="1695094"/>
            <a:ext cx="218957" cy="13645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5314518" y="1550982"/>
            <a:ext cx="144016" cy="216024"/>
            <a:chOff x="5364088" y="1563638"/>
            <a:chExt cx="144016" cy="216024"/>
          </a:xfrm>
        </p:grpSpPr>
        <p:sp>
          <p:nvSpPr>
            <p:cNvPr id="26" name="Овал 25"/>
            <p:cNvSpPr/>
            <p:nvPr/>
          </p:nvSpPr>
          <p:spPr>
            <a:xfrm>
              <a:off x="5364088" y="1563638"/>
              <a:ext cx="144016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5364088" y="1635646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8" name="Рисунок 27" descr="3пгпг.png"/>
          <p:cNvPicPr>
            <a:picLocks noChangeAspect="1"/>
          </p:cNvPicPr>
          <p:nvPr/>
        </p:nvPicPr>
        <p:blipFill>
          <a:blip r:embed="rId13" cstate="print"/>
          <a:srcRect l="59446" t="43399" r="18918" b="30001"/>
          <a:stretch>
            <a:fillRect/>
          </a:stretch>
        </p:blipFill>
        <p:spPr>
          <a:xfrm rot="15821612">
            <a:off x="5651941" y="2303688"/>
            <a:ext cx="504056" cy="7980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Рисунок 22" descr="2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2048358" flipH="1">
            <a:off x="5879341" y="1562475"/>
            <a:ext cx="1490312" cy="15459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Рисунок 28" descr="3пгпг.png"/>
          <p:cNvPicPr>
            <a:picLocks noChangeAspect="1"/>
          </p:cNvPicPr>
          <p:nvPr/>
        </p:nvPicPr>
        <p:blipFill>
          <a:blip r:embed="rId13" cstate="print"/>
          <a:srcRect l="59446" t="43399" r="18918" b="30001"/>
          <a:stretch>
            <a:fillRect/>
          </a:stretch>
        </p:blipFill>
        <p:spPr>
          <a:xfrm rot="17939972">
            <a:off x="5795951" y="2602812"/>
            <a:ext cx="504056" cy="7980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Умножение 21">
            <a:hlinkClick r:id="" action="ppaction://hlinkshowjump?jump=endshow"/>
          </p:cNvPr>
          <p:cNvSpPr/>
          <p:nvPr/>
        </p:nvSpPr>
        <p:spPr>
          <a:xfrm>
            <a:off x="24508" y="52986"/>
            <a:ext cx="755576" cy="648072"/>
          </a:xfrm>
          <a:prstGeom prst="mathMultiply">
            <a:avLst/>
          </a:prstGeom>
          <a:solidFill>
            <a:srgbClr val="0A9A0A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Листик жёлты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0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00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1000"/>
                            </p:stCondLst>
                            <p:childTnLst>
                              <p:par>
                                <p:cTn id="6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3000"/>
                            </p:stCondLst>
                            <p:childTnLst>
                              <p:par>
                                <p:cTn id="7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0"/>
                            </p:stCondLst>
                            <p:childTnLst>
                              <p:par>
                                <p:cTn id="7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700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9000"/>
                            </p:stCondLst>
                            <p:childTnLst>
                              <p:par>
                                <p:cTn id="9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1000"/>
                            </p:stCondLst>
                            <p:childTnLst>
                              <p:par>
                                <p:cTn id="9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000"/>
                            </p:stCondLst>
                            <p:childTnLst>
                              <p:par>
                                <p:cTn id="10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/>
      <p:bldP spid="20" grpId="1"/>
      <p:bldP spid="25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11525"/>
            <a:ext cx="8784976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612" y="2036690"/>
            <a:ext cx="2109787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066" y="2049411"/>
            <a:ext cx="1974850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44558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827088" y="1275160"/>
          <a:ext cx="4138612" cy="236458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{69CF1AB2-1976-4502-BF36-3FF5EA218861}</a:tableStyleId>
              </a:tblPr>
              <a:tblGrid>
                <a:gridCol w="2069306"/>
                <a:gridCol w="2069306"/>
              </a:tblGrid>
              <a:tr h="5911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dirty="0">
                          <a:effectLst/>
                        </a:rPr>
                        <a:t>1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7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</a:tr>
              <a:tr h="5911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dirty="0">
                          <a:effectLst/>
                        </a:rPr>
                        <a:t>2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7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</a:tr>
              <a:tr h="5911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dirty="0">
                          <a:effectLst/>
                        </a:rPr>
                        <a:t>3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7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</a:tr>
              <a:tr h="5911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dirty="0">
                          <a:effectLst/>
                        </a:rPr>
                        <a:t>4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7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</a:tr>
            </a:tbl>
          </a:graphicData>
        </a:graphic>
      </p:graphicFrame>
      <p:sp>
        <p:nvSpPr>
          <p:cNvPr id="17" name="Равнобедренный треугольник 16"/>
          <p:cNvSpPr/>
          <p:nvPr/>
        </p:nvSpPr>
        <p:spPr>
          <a:xfrm>
            <a:off x="900113" y="465536"/>
            <a:ext cx="4032250" cy="8096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8021" name="TextBox 17"/>
          <p:cNvSpPr txBox="1">
            <a:spLocks noChangeArrowheads="1"/>
          </p:cNvSpPr>
          <p:nvPr/>
        </p:nvSpPr>
        <p:spPr bwMode="auto">
          <a:xfrm>
            <a:off x="2484438" y="315427"/>
            <a:ext cx="863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7200" b="1" dirty="0" smtClean="0">
                <a:solidFill>
                  <a:srgbClr val="C00000"/>
                </a:solidFill>
                <a:latin typeface="Franklin Gothic Book" pitchFamily="34" charset="0"/>
                <a:cs typeface="Arial" charset="0"/>
              </a:rPr>
              <a:t>5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376615" y="1263254"/>
            <a:ext cx="69373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4400" smtClean="0">
                <a:solidFill>
                  <a:prstClr val="black"/>
                </a:solidFill>
                <a:latin typeface="Franklin Gothic Book" pitchFamily="34" charset="0"/>
                <a:cs typeface="Arial" charset="0"/>
              </a:rPr>
              <a:t>4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387728" y="1858567"/>
            <a:ext cx="6953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4400" smtClean="0">
                <a:solidFill>
                  <a:prstClr val="black"/>
                </a:solidFill>
                <a:latin typeface="Franklin Gothic Book" pitchFamily="34" charset="0"/>
                <a:cs typeface="Arial" charset="0"/>
              </a:rPr>
              <a:t>3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387728" y="2481263"/>
            <a:ext cx="6953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4400" smtClean="0">
                <a:solidFill>
                  <a:prstClr val="black"/>
                </a:solidFill>
                <a:latin typeface="Franklin Gothic Book" pitchFamily="34" charset="0"/>
                <a:cs typeface="Arial" charset="0"/>
              </a:rPr>
              <a:t>2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387728" y="3061098"/>
            <a:ext cx="6953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4400" smtClean="0">
                <a:solidFill>
                  <a:prstClr val="black"/>
                </a:solidFill>
                <a:latin typeface="Franklin Gothic Book" pitchFamily="34" charset="0"/>
                <a:cs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808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03265"/>
              </p:ext>
            </p:extLst>
          </p:nvPr>
        </p:nvGraphicFramePr>
        <p:xfrm>
          <a:off x="1654177" y="1704386"/>
          <a:ext cx="4138612" cy="13411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{69CF1AB2-1976-4502-BF36-3FF5EA218861}</a:tableStyleId>
              </a:tblPr>
              <a:tblGrid>
                <a:gridCol w="2069306"/>
                <a:gridCol w="2069306"/>
              </a:tblGrid>
              <a:tr h="5484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>
                          <a:effectLst/>
                        </a:rPr>
                        <a:t>1</a:t>
                      </a:r>
                      <a:endParaRPr lang="ru-RU" sz="4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7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</a:tr>
              <a:tr h="5911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>
                          <a:effectLst/>
                        </a:rPr>
                        <a:t>2</a:t>
                      </a:r>
                      <a:endParaRPr lang="ru-RU" sz="4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7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</a:tr>
            </a:tbl>
          </a:graphicData>
        </a:graphic>
      </p:graphicFrame>
      <p:sp>
        <p:nvSpPr>
          <p:cNvPr id="17" name="Равнобедренный треугольник 16"/>
          <p:cNvSpPr/>
          <p:nvPr/>
        </p:nvSpPr>
        <p:spPr>
          <a:xfrm>
            <a:off x="1691680" y="843558"/>
            <a:ext cx="4032250" cy="8096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0063" name="TextBox 17"/>
          <p:cNvSpPr txBox="1">
            <a:spLocks noChangeArrowheads="1"/>
          </p:cNvSpPr>
          <p:nvPr/>
        </p:nvSpPr>
        <p:spPr bwMode="auto">
          <a:xfrm>
            <a:off x="3276005" y="555526"/>
            <a:ext cx="863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7200" b="1" dirty="0" smtClean="0">
                <a:solidFill>
                  <a:srgbClr val="C00000"/>
                </a:solidFill>
                <a:latin typeface="Franklin Gothic Book" pitchFamily="34" charset="0"/>
                <a:cs typeface="Arial" charset="0"/>
              </a:rPr>
              <a:t>3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089754" y="1563638"/>
            <a:ext cx="69373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4400" b="1" dirty="0" smtClean="0">
                <a:solidFill>
                  <a:prstClr val="black"/>
                </a:solidFill>
                <a:latin typeface="Franklin Gothic Book" pitchFamily="34" charset="0"/>
                <a:cs typeface="Arial" charset="0"/>
              </a:rPr>
              <a:t>2</a:t>
            </a:r>
            <a:r>
              <a:rPr lang="ru-RU" altLang="ru-RU" sz="4400" dirty="0" smtClean="0">
                <a:solidFill>
                  <a:prstClr val="black"/>
                </a:solidFill>
                <a:latin typeface="Franklin Gothic Book" pitchFamily="34" charset="0"/>
                <a:cs typeface="Arial" charset="0"/>
              </a:rPr>
              <a:t>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89753" y="2333079"/>
            <a:ext cx="64673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4400" b="1" dirty="0" smtClean="0">
                <a:solidFill>
                  <a:prstClr val="black"/>
                </a:solidFill>
                <a:latin typeface="Franklin Gothic Book" pitchFamily="34" charset="0"/>
                <a:cs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9417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3771" y="1923678"/>
            <a:ext cx="5126541" cy="2955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Медвежонок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27498" y="2314127"/>
            <a:ext cx="2111473" cy="282937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4092" y="2173287"/>
            <a:ext cx="1974850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75641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827088" y="1275161"/>
          <a:ext cx="4138612" cy="177284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{69CF1AB2-1976-4502-BF36-3FF5EA218861}</a:tableStyleId>
              </a:tblPr>
              <a:tblGrid>
                <a:gridCol w="2069306"/>
                <a:gridCol w="2069306"/>
              </a:tblGrid>
              <a:tr h="5909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dirty="0">
                          <a:effectLst/>
                        </a:rPr>
                        <a:t>1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7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</a:tr>
              <a:tr h="5909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dirty="0">
                          <a:effectLst/>
                        </a:rPr>
                        <a:t>2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7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</a:tr>
              <a:tr h="5909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dirty="0">
                          <a:effectLst/>
                        </a:rPr>
                        <a:t>3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7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/>
                </a:tc>
              </a:tr>
            </a:tbl>
          </a:graphicData>
        </a:graphic>
      </p:graphicFrame>
      <p:sp>
        <p:nvSpPr>
          <p:cNvPr id="17" name="Равнобедренный треугольник 16"/>
          <p:cNvSpPr/>
          <p:nvPr/>
        </p:nvSpPr>
        <p:spPr>
          <a:xfrm>
            <a:off x="900113" y="465536"/>
            <a:ext cx="4032250" cy="8096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9042" name="TextBox 17"/>
          <p:cNvSpPr txBox="1">
            <a:spLocks noChangeArrowheads="1"/>
          </p:cNvSpPr>
          <p:nvPr/>
        </p:nvSpPr>
        <p:spPr bwMode="auto">
          <a:xfrm>
            <a:off x="2484438" y="136441"/>
            <a:ext cx="863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7200" b="1" dirty="0" smtClean="0">
                <a:solidFill>
                  <a:srgbClr val="C00000"/>
                </a:solidFill>
                <a:latin typeface="Franklin Gothic Book" pitchFamily="34" charset="0"/>
                <a:cs typeface="Arial" charset="0"/>
              </a:rPr>
              <a:t>4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30594" y="1264456"/>
            <a:ext cx="69373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4400" smtClean="0">
                <a:solidFill>
                  <a:prstClr val="black"/>
                </a:solidFill>
                <a:latin typeface="Franklin Gothic Book" pitchFamily="34" charset="0"/>
                <a:cs typeface="Arial" charset="0"/>
              </a:rPr>
              <a:t>3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430594" y="1887153"/>
            <a:ext cx="69373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4400" smtClean="0">
                <a:solidFill>
                  <a:prstClr val="black"/>
                </a:solidFill>
                <a:latin typeface="Franklin Gothic Book" pitchFamily="34" charset="0"/>
                <a:cs typeface="Arial" charset="0"/>
              </a:rPr>
              <a:t>2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430594" y="2463416"/>
            <a:ext cx="69373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4400" smtClean="0">
                <a:solidFill>
                  <a:prstClr val="black"/>
                </a:solidFill>
                <a:latin typeface="Franklin Gothic Book" pitchFamily="34" charset="0"/>
                <a:cs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2079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685800" y="857250"/>
            <a:ext cx="4724400" cy="35433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Franklin Gothic Book" pitchFamily="34" charset="0"/>
              <a:cs typeface="Arial" charset="0"/>
            </a:endParaRPr>
          </a:p>
        </p:txBody>
      </p:sp>
      <p:sp>
        <p:nvSpPr>
          <p:cNvPr id="119811" name="Line 5"/>
          <p:cNvSpPr>
            <a:spLocks noChangeShapeType="1"/>
          </p:cNvSpPr>
          <p:nvPr/>
        </p:nvSpPr>
        <p:spPr bwMode="auto">
          <a:xfrm flipH="1">
            <a:off x="3581400" y="857250"/>
            <a:ext cx="304800" cy="11430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19812" name="Arc 6"/>
          <p:cNvSpPr>
            <a:spLocks/>
          </p:cNvSpPr>
          <p:nvPr/>
        </p:nvSpPr>
        <p:spPr bwMode="auto">
          <a:xfrm rot="6839051">
            <a:off x="4309091" y="147458"/>
            <a:ext cx="741759" cy="1368425"/>
          </a:xfrm>
          <a:custGeom>
            <a:avLst/>
            <a:gdLst>
              <a:gd name="T0" fmla="*/ 2147483647 w 21600"/>
              <a:gd name="T1" fmla="*/ 0 h 31221"/>
              <a:gd name="T2" fmla="*/ 2147483647 w 21600"/>
              <a:gd name="T3" fmla="*/ 2147483647 h 31221"/>
              <a:gd name="T4" fmla="*/ 0 w 21600"/>
              <a:gd name="T5" fmla="*/ 2147483647 h 31221"/>
              <a:gd name="T6" fmla="*/ 0 60000 65536"/>
              <a:gd name="T7" fmla="*/ 0 60000 65536"/>
              <a:gd name="T8" fmla="*/ 0 60000 65536"/>
              <a:gd name="T9" fmla="*/ 0 w 21600"/>
              <a:gd name="T10" fmla="*/ 0 h 31221"/>
              <a:gd name="T11" fmla="*/ 21600 w 21600"/>
              <a:gd name="T12" fmla="*/ 31221 h 3122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21" fill="none" extrusionOk="0">
                <a:moveTo>
                  <a:pt x="6365" y="0"/>
                </a:moveTo>
                <a:cubicBezTo>
                  <a:pt x="15422" y="2793"/>
                  <a:pt x="21600" y="11163"/>
                  <a:pt x="21600" y="20641"/>
                </a:cubicBezTo>
                <a:cubicBezTo>
                  <a:pt x="21600" y="24346"/>
                  <a:pt x="20646" y="27990"/>
                  <a:pt x="18831" y="31220"/>
                </a:cubicBezTo>
              </a:path>
              <a:path w="21600" h="31221" stroke="0" extrusionOk="0">
                <a:moveTo>
                  <a:pt x="6365" y="0"/>
                </a:moveTo>
                <a:cubicBezTo>
                  <a:pt x="15422" y="2793"/>
                  <a:pt x="21600" y="11163"/>
                  <a:pt x="21600" y="20641"/>
                </a:cubicBezTo>
                <a:cubicBezTo>
                  <a:pt x="21600" y="24346"/>
                  <a:pt x="20646" y="27990"/>
                  <a:pt x="18831" y="31220"/>
                </a:cubicBezTo>
                <a:lnTo>
                  <a:pt x="0" y="20641"/>
                </a:lnTo>
                <a:lnTo>
                  <a:pt x="6365" y="0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19813" name="Arc 7"/>
          <p:cNvSpPr>
            <a:spLocks/>
          </p:cNvSpPr>
          <p:nvPr/>
        </p:nvSpPr>
        <p:spPr bwMode="auto">
          <a:xfrm rot="615963">
            <a:off x="2994025" y="1894286"/>
            <a:ext cx="2338388" cy="2505075"/>
          </a:xfrm>
          <a:custGeom>
            <a:avLst/>
            <a:gdLst>
              <a:gd name="T0" fmla="*/ 2147483647 w 39056"/>
              <a:gd name="T1" fmla="*/ 2147483647 h 43200"/>
              <a:gd name="T2" fmla="*/ 0 w 39056"/>
              <a:gd name="T3" fmla="*/ 2147483647 h 43200"/>
              <a:gd name="T4" fmla="*/ 2147483647 w 39056"/>
              <a:gd name="T5" fmla="*/ 2147483647 h 43200"/>
              <a:gd name="T6" fmla="*/ 0 60000 65536"/>
              <a:gd name="T7" fmla="*/ 0 60000 65536"/>
              <a:gd name="T8" fmla="*/ 0 60000 65536"/>
              <a:gd name="T9" fmla="*/ 0 w 39056"/>
              <a:gd name="T10" fmla="*/ 0 h 43200"/>
              <a:gd name="T11" fmla="*/ 39056 w 39056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056" h="43200" fill="none" extrusionOk="0">
                <a:moveTo>
                  <a:pt x="5272" y="3764"/>
                </a:moveTo>
                <a:cubicBezTo>
                  <a:pt x="8862" y="1311"/>
                  <a:pt x="13108" y="-1"/>
                  <a:pt x="17456" y="0"/>
                </a:cubicBezTo>
                <a:cubicBezTo>
                  <a:pt x="29385" y="0"/>
                  <a:pt x="39056" y="9670"/>
                  <a:pt x="39056" y="21600"/>
                </a:cubicBezTo>
                <a:cubicBezTo>
                  <a:pt x="39056" y="33529"/>
                  <a:pt x="29385" y="43200"/>
                  <a:pt x="17456" y="43200"/>
                </a:cubicBezTo>
                <a:cubicBezTo>
                  <a:pt x="10552" y="43200"/>
                  <a:pt x="4065" y="39900"/>
                  <a:pt x="-1" y="34321"/>
                </a:cubicBezTo>
              </a:path>
              <a:path w="39056" h="43200" stroke="0" extrusionOk="0">
                <a:moveTo>
                  <a:pt x="5272" y="3764"/>
                </a:moveTo>
                <a:cubicBezTo>
                  <a:pt x="8862" y="1311"/>
                  <a:pt x="13108" y="-1"/>
                  <a:pt x="17456" y="0"/>
                </a:cubicBezTo>
                <a:cubicBezTo>
                  <a:pt x="29385" y="0"/>
                  <a:pt x="39056" y="9670"/>
                  <a:pt x="39056" y="21600"/>
                </a:cubicBezTo>
                <a:cubicBezTo>
                  <a:pt x="39056" y="33529"/>
                  <a:pt x="29385" y="43200"/>
                  <a:pt x="17456" y="43200"/>
                </a:cubicBezTo>
                <a:cubicBezTo>
                  <a:pt x="10552" y="43200"/>
                  <a:pt x="4065" y="39900"/>
                  <a:pt x="-1" y="34321"/>
                </a:cubicBezTo>
                <a:lnTo>
                  <a:pt x="17456" y="21600"/>
                </a:lnTo>
                <a:lnTo>
                  <a:pt x="5272" y="3764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19814" name="Oval 8"/>
          <p:cNvSpPr>
            <a:spLocks noChangeArrowheads="1"/>
          </p:cNvSpPr>
          <p:nvPr/>
        </p:nvSpPr>
        <p:spPr bwMode="auto">
          <a:xfrm>
            <a:off x="3810000" y="800100"/>
            <a:ext cx="152400" cy="1143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Franklin Gothic Book" pitchFamily="34" charset="0"/>
              <a:cs typeface="Arial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51466">
            <a:off x="3074219" y="-311944"/>
            <a:ext cx="290513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82669"/>
            <a:ext cx="1299915" cy="1299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30743"/>
            <a:ext cx="1299915" cy="1299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059" y="1821064"/>
            <a:ext cx="1299915" cy="1299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222" y="3099835"/>
            <a:ext cx="1299915" cy="1299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137" y="3065499"/>
            <a:ext cx="1299915" cy="1299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760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8.23312E-7 L -0.03334 0.2220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700" y="11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4 0.22202 C -0.02483 0.21624 -0.01615 0.21069 -0.00799 0.20699 C 0.00017 0.20329 0.00642 0.20028 0.01597 0.19959 C 0.02552 0.19889 0.04045 0.2012 0.04982 0.20329 C 0.0592 0.20537 0.06493 0.2086 0.07239 0.21277 C 0.07986 0.21693 0.08715 0.21994 0.09496 0.2278 C 0.10277 0.23566 0.11128 0.24723 0.11892 0.25971 C 0.12656 0.2722 0.13524 0.28307 0.14132 0.30273 C 0.14739 0.32239 0.15277 0.35384 0.15555 0.37789 C 0.15833 0.40194 0.16076 0.42114 0.15833 0.44727 C 0.1559 0.47341 0.15 0.50763 0.14132 0.53539 C 0.13264 0.56314 0.12152 0.59181 0.10625 0.61425 C 0.09097 0.63668 0.06632 0.65911 0.04982 0.67045 C 0.03333 0.68178 0.02187 0.68085 0.00764 0.68178 C -0.0066 0.6827 -0.02275 0.68247 -0.03611 0.67623 C -0.04948 0.66998 -0.06268 0.65611 -0.07275 0.64431 C -0.08282 0.63252 -0.08941 0.6191 -0.09671 0.60477 C -0.104 0.59043 -0.11302 0.56568 -0.11632 0.55782 " pathEditMode="relative" rAng="0" ptsTypes="aaaaaaaaaaaaaaaaaA">
                                      <p:cBhvr>
                                        <p:cTn id="9" dur="5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00" y="218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1.10083E-6 C 0.00226 0.00647 0.00469 0.01318 0.01268 0.02058 C 0.02066 0.02798 0.03299 0.03978 0.04792 0.04486 C 0.06285 0.04995 0.08681 0.05435 0.10278 0.05065 C 0.11875 0.04695 0.13299 0.03307 0.14375 0.02243 C 0.15452 0.01179 0.16372 -0.00717 0.16771 -0.01318 " pathEditMode="relative" rAng="0" ptsTypes="aaaaaA">
                                      <p:cBhvr>
                                        <p:cTn id="12" dur="5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00" y="20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39552" y="447516"/>
            <a:ext cx="8064896" cy="4248472"/>
          </a:xfrm>
          <a:prstGeom prst="round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71600" y="655872"/>
            <a:ext cx="7272808" cy="3801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Интернет-источники</a:t>
            </a:r>
            <a:endParaRPr lang="ru-RU" sz="2400" b="1" i="1" dirty="0" smtClean="0">
              <a:solidFill>
                <a:srgbClr val="3A0E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900" dirty="0" smtClean="0">
              <a:solidFill>
                <a:srgbClr val="3A0E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Зайчонок</a:t>
            </a:r>
            <a:endParaRPr lang="ru-RU" sz="1600" dirty="0" smtClean="0">
              <a:solidFill>
                <a:srgbClr val="3A0E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Медвежонок</a:t>
            </a:r>
            <a:endParaRPr lang="ru-RU" sz="1600" dirty="0" smtClean="0">
              <a:solidFill>
                <a:srgbClr val="3A0E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Фон</a:t>
            </a:r>
            <a:endParaRPr lang="ru-RU" sz="1600" dirty="0" smtClean="0">
              <a:solidFill>
                <a:srgbClr val="3A0E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Листья</a:t>
            </a:r>
            <a:endParaRPr lang="ru-RU" sz="1600" dirty="0" smtClean="0">
              <a:solidFill>
                <a:srgbClr val="3A0E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Корзинка</a:t>
            </a:r>
            <a:endParaRPr lang="ru-RU" sz="1600" dirty="0" smtClean="0">
              <a:solidFill>
                <a:srgbClr val="3A0E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/>
              </a:rPr>
              <a:t>Звук</a:t>
            </a:r>
            <a:endParaRPr lang="ru-RU" sz="1600" dirty="0" smtClean="0">
              <a:solidFill>
                <a:srgbClr val="3A0E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/>
              </a:rPr>
              <a:t>Песенка</a:t>
            </a:r>
            <a:endParaRPr lang="ru-RU" sz="1600" dirty="0" smtClean="0">
              <a:solidFill>
                <a:srgbClr val="3A0E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/>
              </a:rPr>
              <a:t>Лист 1</a:t>
            </a:r>
            <a:endParaRPr lang="ru-RU" sz="1600" dirty="0" smtClean="0">
              <a:solidFill>
                <a:srgbClr val="3A0E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0"/>
              </a:rPr>
              <a:t>Лист 2</a:t>
            </a:r>
            <a:endParaRPr lang="ru-RU" sz="1600" dirty="0" smtClean="0">
              <a:solidFill>
                <a:srgbClr val="3A0E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1"/>
              </a:rPr>
              <a:t>Лист 3</a:t>
            </a:r>
            <a:endParaRPr lang="ru-RU" sz="1600" dirty="0" smtClean="0">
              <a:solidFill>
                <a:srgbClr val="3A0E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2"/>
              </a:rPr>
              <a:t>Лист 4</a:t>
            </a:r>
            <a:endParaRPr lang="ru-RU" sz="1600" dirty="0" smtClean="0">
              <a:solidFill>
                <a:srgbClr val="3A0E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3"/>
              </a:rPr>
              <a:t>Лист 5, 6</a:t>
            </a:r>
            <a:endParaRPr lang="ru-RU" sz="1600" dirty="0" smtClean="0">
              <a:solidFill>
                <a:srgbClr val="3A0E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rgbClr val="3A0E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4"/>
              </a:rPr>
              <a:t>Скрипичный ключ</a:t>
            </a:r>
            <a:endParaRPr lang="ru-RU" dirty="0" smtClean="0">
              <a:solidFill>
                <a:srgbClr val="3A0E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узел 3"/>
          <p:cNvSpPr/>
          <p:nvPr/>
        </p:nvSpPr>
        <p:spPr>
          <a:xfrm>
            <a:off x="1835696" y="1138137"/>
            <a:ext cx="2016224" cy="1757671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2841780"/>
            <a:ext cx="3096344" cy="9558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2195736" y="1831251"/>
            <a:ext cx="390984" cy="36245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2975248" y="1831251"/>
            <a:ext cx="372616" cy="36245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 rot="19535643">
            <a:off x="1418953" y="752231"/>
            <a:ext cx="1060704" cy="68580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 rot="2119779">
            <a:off x="3158173" y="748377"/>
            <a:ext cx="1060704" cy="68580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5227837" y="2129318"/>
            <a:ext cx="1060704" cy="68580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1324" y="3797610"/>
            <a:ext cx="914400" cy="8623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74141" y="3797610"/>
            <a:ext cx="914400" cy="8623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3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3245331" y="2800600"/>
            <a:ext cx="1450979" cy="1126670"/>
            <a:chOff x="3245303" y="2800599"/>
            <a:chExt cx="1450979" cy="1126670"/>
          </a:xfrm>
        </p:grpSpPr>
        <p:pic>
          <p:nvPicPr>
            <p:cNvPr id="24" name="Рисунок 23" descr="3пг.png"/>
            <p:cNvPicPr>
              <a:picLocks noChangeAspect="1"/>
            </p:cNvPicPr>
            <p:nvPr/>
          </p:nvPicPr>
          <p:blipFill>
            <a:blip r:embed="rId4" cstate="print">
              <a:lum bright="-20000" contrast="30000"/>
            </a:blip>
            <a:stretch>
              <a:fillRect/>
            </a:stretch>
          </p:blipFill>
          <p:spPr>
            <a:xfrm rot="6796955">
              <a:off x="3407458" y="2638444"/>
              <a:ext cx="1126670" cy="1450979"/>
            </a:xfrm>
            <a:prstGeom prst="rect">
              <a:avLst/>
            </a:prstGeom>
          </p:spPr>
        </p:pic>
        <p:sp>
          <p:nvSpPr>
            <p:cNvPr id="27" name="Овал 26"/>
            <p:cNvSpPr/>
            <p:nvPr/>
          </p:nvSpPr>
          <p:spPr>
            <a:xfrm rot="20374773">
              <a:off x="3564646" y="2921579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2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sp>
        <p:nvSpPr>
          <p:cNvPr id="23" name="Стрелка вправо 22">
            <a:hlinkClick r:id="" action="ppaction://hlinkshowjump?jump=nextslide"/>
          </p:cNvPr>
          <p:cNvSpPr/>
          <p:nvPr/>
        </p:nvSpPr>
        <p:spPr>
          <a:xfrm>
            <a:off x="8388424" y="4630014"/>
            <a:ext cx="681164" cy="468000"/>
          </a:xfrm>
          <a:prstGeom prst="rightArrow">
            <a:avLst/>
          </a:prstGeom>
          <a:solidFill>
            <a:srgbClr val="0A9A0A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17"/>
          <p:cNvGrpSpPr/>
          <p:nvPr/>
        </p:nvGrpSpPr>
        <p:grpSpPr>
          <a:xfrm>
            <a:off x="3712378" y="3588812"/>
            <a:ext cx="1719244" cy="1077843"/>
            <a:chOff x="3964406" y="3826434"/>
            <a:chExt cx="1719244" cy="1077843"/>
          </a:xfrm>
        </p:grpSpPr>
        <p:pic>
          <p:nvPicPr>
            <p:cNvPr id="6" name="Рисунок 5" descr="1а.png"/>
            <p:cNvPicPr>
              <a:picLocks noChangeAspect="1"/>
            </p:cNvPicPr>
            <p:nvPr/>
          </p:nvPicPr>
          <p:blipFill>
            <a:blip r:embed="rId5" cstate="print"/>
            <a:srcRect t="14587"/>
            <a:stretch>
              <a:fillRect/>
            </a:stretch>
          </p:blipFill>
          <p:spPr>
            <a:xfrm>
              <a:off x="3964406" y="3826434"/>
              <a:ext cx="1719244" cy="1077843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4249526" y="4157488"/>
              <a:ext cx="1149004" cy="5639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/>
                <a:t>5 - 3</a:t>
              </a:r>
              <a:endParaRPr lang="ru-RU" sz="4000" b="1" dirty="0"/>
            </a:p>
          </p:txBody>
        </p:sp>
      </p:grpSp>
      <p:grpSp>
        <p:nvGrpSpPr>
          <p:cNvPr id="5" name="Группа 13"/>
          <p:cNvGrpSpPr/>
          <p:nvPr/>
        </p:nvGrpSpPr>
        <p:grpSpPr>
          <a:xfrm>
            <a:off x="323533" y="-1604714"/>
            <a:ext cx="1297441" cy="1250778"/>
            <a:chOff x="444109" y="-1376999"/>
            <a:chExt cx="1297441" cy="1250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Picture 2" descr="https://stockphoto.zone/cache/1c12a6c1/avbbedfe824c2c8820bf3.png"/>
            <p:cNvPicPr>
              <a:picLocks noChangeAspect="1" noChangeArrowheads="1"/>
            </p:cNvPicPr>
            <p:nvPr/>
          </p:nvPicPr>
          <p:blipFill>
            <a:blip r:embed="rId6" cstate="print">
              <a:lum bright="-30000" contrast="40000"/>
            </a:blip>
            <a:stretch>
              <a:fillRect/>
            </a:stretch>
          </p:blipFill>
          <p:spPr bwMode="auto">
            <a:xfrm rot="6154400">
              <a:off x="467441" y="-1400331"/>
              <a:ext cx="1250778" cy="1297441"/>
            </a:xfrm>
            <a:prstGeom prst="rect">
              <a:avLst/>
            </a:prstGeom>
            <a:noFill/>
          </p:spPr>
        </p:pic>
        <p:sp>
          <p:nvSpPr>
            <p:cNvPr id="11" name="Овал 10"/>
            <p:cNvSpPr/>
            <p:nvPr/>
          </p:nvSpPr>
          <p:spPr>
            <a:xfrm>
              <a:off x="787106" y="-988172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3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9" name="Группа 14"/>
          <p:cNvGrpSpPr/>
          <p:nvPr/>
        </p:nvGrpSpPr>
        <p:grpSpPr>
          <a:xfrm>
            <a:off x="4499992" y="-1226790"/>
            <a:ext cx="1041922" cy="1059582"/>
            <a:chOff x="4599597" y="-1226790"/>
            <a:chExt cx="1041922" cy="10595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Рисунок 9" descr="4.png"/>
            <p:cNvPicPr>
              <a:picLocks noChangeAspect="1"/>
            </p:cNvPicPr>
            <p:nvPr/>
          </p:nvPicPr>
          <p:blipFill>
            <a:blip r:embed="rId7" cstate="print">
              <a:lum bright="-10000" contrast="40000"/>
            </a:blip>
            <a:stretch>
              <a:fillRect/>
            </a:stretch>
          </p:blipFill>
          <p:spPr>
            <a:xfrm rot="9345177" flipV="1">
              <a:off x="4599597" y="-1226790"/>
              <a:ext cx="1041922" cy="1059582"/>
            </a:xfrm>
            <a:prstGeom prst="rect">
              <a:avLst/>
            </a:prstGeom>
          </p:spPr>
        </p:pic>
        <p:sp>
          <p:nvSpPr>
            <p:cNvPr id="12" name="Овал 11"/>
            <p:cNvSpPr/>
            <p:nvPr/>
          </p:nvSpPr>
          <p:spPr>
            <a:xfrm>
              <a:off x="4860032" y="-884634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1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14" name="Группа 15"/>
          <p:cNvGrpSpPr/>
          <p:nvPr/>
        </p:nvGrpSpPr>
        <p:grpSpPr>
          <a:xfrm>
            <a:off x="6660232" y="-1430241"/>
            <a:ext cx="1126670" cy="1450979"/>
            <a:chOff x="6923306" y="-1430241"/>
            <a:chExt cx="1126670" cy="14509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8" name="Рисунок 7" descr="3пг.png"/>
            <p:cNvPicPr>
              <a:picLocks noChangeAspect="1"/>
            </p:cNvPicPr>
            <p:nvPr/>
          </p:nvPicPr>
          <p:blipFill>
            <a:blip r:embed="rId4" cstate="print">
              <a:lum bright="-20000" contrast="30000"/>
            </a:blip>
            <a:stretch>
              <a:fillRect/>
            </a:stretch>
          </p:blipFill>
          <p:spPr>
            <a:xfrm rot="1577505">
              <a:off x="6923306" y="-1430241"/>
              <a:ext cx="1126670" cy="1450979"/>
            </a:xfrm>
            <a:prstGeom prst="rect">
              <a:avLst/>
            </a:prstGeom>
          </p:spPr>
        </p:pic>
        <p:sp>
          <p:nvSpPr>
            <p:cNvPr id="13" name="Овал 12"/>
            <p:cNvSpPr/>
            <p:nvPr/>
          </p:nvSpPr>
          <p:spPr>
            <a:xfrm>
              <a:off x="7092280" y="-812626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2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64 0.00185 C 0.07135 0.02903 0.09965 0.03737 0.11858 0.04108 C 0.13368 0.05034 0.15 0.05312 0.16563 0.05899 C 0.1717 0.06146 0.17674 0.06547 0.18299 0.06702 C 0.20521 0.08061 0.22813 0.09203 0.25069 0.10253 C 0.25938 0.10717 0.26701 0.11458 0.27552 0.1189 C 0.28472 0.12878 0.29167 0.14114 0.29566 0.15689 C 0.29253 0.16986 0.28594 0.1819 0.2783 0.18499 C 0.26892 0.18962 0.27257 0.18468 0.2651 0.18931 C 0.26111 0.19179 0.25747 0.19487 0.25278 0.19673 C 0.23837 0.20661 0.22153 0.20568 0.2059 0.21248 C 0.20122 0.21742 0.19774 0.22329 0.19323 0.22823 C 0.19045 0.2378 0.18733 0.24676 0.19097 0.25633 C 0.19306 0.26158 0.20521 0.27208 0.20938 0.27455 C 0.21128 0.27641 0.21302 0.27888 0.21493 0.28011 C 0.21806 0.28227 0.22431 0.28474 0.22431 0.28536 C 0.23333 0.29494 0.2217 0.28227 0.23229 0.2903 C 0.24028 0.29648 0.24722 0.30173 0.25538 0.30574 C 0.25747 0.30698 0.26007 0.30883 0.26233 0.31038 C 0.26684 0.31316 0.27552 0.31655 0.27552 0.31686 C 0.28403 0.32397 0.29167 0.32675 0.30139 0.32829 C 0.31059 0.332 0.31979 0.33539 0.32899 0.33848 C 0.33316 0.34373 0.33681 0.34589 0.34045 0.35269 C 0.34253 0.36411 0.34462 0.37616 0.34844 0.38604 C 0.34878 0.39098 0.34965 0.39561 0.34965 0.39963 C 0.34965 0.41476 0.33889 0.42773 0.33351 0.43978 C 0.32691 0.45398 0.32813 0.45831 0.31632 0.46171 C 0.31042 0.46943 0.30347 0.46541 0.29792 0.47375 C 0.28976 0.4824 0.28299 0.49259 0.27361 0.49599 C 0.26962 0.50062 0.26597 0.50154 0.26111 0.50432 C 0.25938 0.50494 0.25851 0.50618 0.25747 0.50803 C 0.25573 0.50988 0.25365 0.5105 0.25191 0.51174 C 0.23958 0.52532 0.25625 0.51174 0.24497 0.52193 C 0.23872 0.52749 0.23194 0.53057 0.22535 0.53428 C 0.22448 0.53552 0.22014 0.542 0.21979 0.54385 C 0.2184 0.5488 0.21736 0.5596 0.21736 0.55991 C 0.21771 0.56424 0.21719 0.5698 0.21858 0.57381 C 0.22396 0.59172 0.24688 0.59944 0.25642 0.6013 C 0.26111 0.60469 0.2651 0.60655 0.26979 0.61025 C 0.27153 0.61149 0.2724 0.61427 0.27361 0.61581 C 0.27465 0.61705 0.27639 0.61643 0.27726 0.61767 C 0.2783 0.6189 0.2783 0.62199 0.27934 0.62384 C 0.28021 0.6257 0.28177 0.62662 0.28299 0.62817 C 0.28403 0.63187 0.2849 0.63867 0.2875 0.6399 C 0.29167 0.64206 0.29444 0.64608 0.29792 0.65195 C 0.30052 0.66677 0.29844 0.64917 0.2967 0.66368 C 0.29479 0.67974 0.29497 0.69364 0.29167 0.71001 C 0.29063 0.73101 0.28681 0.74429 0.28299 0.76405 C 0.28021 0.77548 0.28021 0.78969 0.27552 0.79957 C 0.26892 0.81439 0.2566 0.82026 0.24809 0.83138 C 0.24236 0.83972 0.24115 0.8533 0.23576 0.86103 C 0.23021 0.86967 0.22396 0.87585 0.21858 0.88542 C 0.21632 0.895 0.21285 0.90673 0.20816 0.91507 C 0.20712 0.92125 0.2059 0.92681 0.20486 0.93267 C 0.2033 0.95893 0.20365 0.94595 0.20365 0.97097 " pathEditMode="relative" rAng="0" ptsTypes="ffffffffffffffffffffffffffffffffffffffffffffffffffffffA">
                                      <p:cBhvr>
                                        <p:cTn id="6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0" y="48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5 -2.48301E-6 C 0.02916 0.00989 0.05277 0.01946 0.07656 0.02872 C 0.08975 0.04478 0.06944 0.02131 0.08489 0.03552 C 0.09895 0.04849 0.08611 0.04108 0.09687 0.04664 C 0.11163 0.06362 0.12395 0.084 0.13663 0.10624 C 0.14114 0.11458 0.14583 0.12076 0.14982 0.13033 C 0.15121 0.14793 0.15382 0.16523 0.15573 0.18314 C 0.15729 0.19549 0.15746 0.20723 0.16059 0.21835 C 0.15937 0.24491 0.15816 0.26529 0.15329 0.28907 C 0.15121 0.29895 0.15 0.30945 0.14496 0.31594 C 0.14149 0.32026 0.13559 0.32366 0.13159 0.32428 C 0.12326 0.32644 0.10642 0.32891 0.10642 0.32922 C 0.09722 0.33231 0.08819 0.3391 0.07882 0.34219 C 0.046 0.353 0.08975 0.3357 0.05729 0.34898 C 0.05295 0.35053 0.04843 0.35423 0.04409 0.35547 C 0.02031 0.36226 -0.004 0.36782 -0.02796 0.37338 C -0.04896 0.37801 -0.07032 0.38172 -0.09063 0.39284 C -0.09827 0.40334 -0.08907 0.39222 -0.09896 0.39963 C -0.10591 0.40488 -0.11164 0.41971 -0.1158 0.43082 C -0.1191 0.45152 -0.11389 0.42249 -0.11945 0.4441 C -0.12171 0.45337 -0.12292 0.4648 -0.12414 0.47468 C -0.125 0.48147 -0.12639 0.49475 -0.12639 0.49506 C -0.12639 0.4963 -0.12674 0.52162 -0.12414 0.52996 C -0.11771 0.55003 -0.10122 0.55559 -0.08924 0.55652 C -0.06112 0.55899 -0.03316 0.5593 -0.00521 0.56331 C 0.00138 0.56733 0.00833 0.57042 0.01527 0.57412 C 0.01857 0.57845 0.02135 0.58308 0.02482 0.5874 C 0.0276 0.59512 0.02829 0.60068 0.03211 0.60717 C 0.03368 0.62477 0.0342 0.6433 0.03073 0.66029 C 0.03194 0.68993 0.02777 0.69271 0.03923 0.70043 C 0.04218 0.70569 0.04513 0.70538 0.04878 0.70908 C 0.06198 0.72174 0.07638 0.72916 0.09079 0.73533 C 0.09479 0.73935 0.09843 0.74182 0.10277 0.74429 C 0.10694 0.75139 0.11215 0.75016 0.11736 0.75294 C 0.12048 0.75911 0.12118 0.76467 0.12448 0.77085 C 0.1276 0.78814 0.12743 0.80606 0.13298 0.82181 C 0.1342 0.82922 0.13541 0.83663 0.13663 0.84373 C 0.13507 0.89129 0.13333 0.90303 0.12569 0.94318 C 0.12482 0.96356 0.12552 0.99444 0.121 1.01421 " pathEditMode="relative" rAng="0" ptsTypes="ffffffffffffffffffffffffffffffffffffffA">
                                      <p:cBhvr>
                                        <p:cTn id="8" dur="1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507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0365 1.68005E-6 C 0.01163 0.00556 0.01823 0.01297 0.02604 0.01853 C 0.03021 0.02131 0.03316 0.01976 0.03698 0.02532 C 0.04132 0.03119 0.03889 0.02903 0.0434 0.03181 C 0.05504 0.04818 0.07274 0.04818 0.08108 0.07474 C 0.08212 0.08524 0.08438 0.09203 0.08559 0.10407 C 0.0842 0.14021 0.08438 0.15689 0.0724 0.18406 C 0.07066 0.19518 0.06823 0.20074 0.06267 0.20414 C 0.05538 0.21433 0.04549 0.21402 0.03698 0.21525 C 0.02708 0.22267 0.02188 0.22298 0.01007 0.22452 C -0.00121 0.22792 -0.00833 0.22946 -0.02118 0.23131 C -0.02917 0.2378 -0.0368 0.2412 -0.04462 0.24892 C -0.04601 0.25108 -0.04757 0.2517 -0.04896 0.25355 C -0.05139 0.25664 -0.05555 0.2622 -0.05555 0.26251 C -0.05833 0.27177 -0.05972 0.28104 -0.06076 0.29154 C -0.05972 0.33508 -0.06319 0.3252 -0.05121 0.34095 C -0.0467 0.35577 -0.05191 0.34249 -0.04566 0.35052 C -0.04253 0.35516 -0.04045 0.36164 -0.03698 0.36627 C -0.03351 0.37739 -0.03177 0.38172 -0.0276 0.39098 C -0.02726 0.39345 -0.02708 0.39561 -0.02639 0.39808 C -0.02552 0.40055 -0.02326 0.40117 -0.02309 0.40426 C -0.02153 0.4265 -0.02743 0.43545 -0.03385 0.44935 C -0.03698 0.45676 -0.03767 0.46232 -0.04253 0.4651 C -0.04687 0.47066 -0.04757 0.47807 -0.05121 0.48517 C -0.05625 0.4966 -0.06302 0.50278 -0.06927 0.51019 C -0.07326 0.5142 -0.07569 0.521 -0.08003 0.52347 C -0.08594 0.53551 -0.08958 0.54354 -0.09618 0.55281 C -0.10139 0.56022 -0.11632 0.56022 -0.12309 0.5664 C -0.12587 0.56887 -0.12934 0.57072 -0.13177 0.57566 C -0.13524 0.58246 -0.13906 0.59296 -0.14358 0.59574 C -0.15191 0.60778 -0.14687 0.60222 -0.15312 0.60685 C -0.15521 0.60809 -0.15955 0.61118 -0.15955 0.61149 C -0.16146 0.6155 -0.16285 0.62044 -0.16493 0.6226 C -0.16753 0.626 -0.17257 0.62724 -0.17569 0.6294 C -0.17778 0.63218 -0.18003 0.63527 -0.18229 0.63805 C -0.18333 0.63959 -0.18542 0.64268 -0.18542 0.6433 C -0.1901 0.65874 -0.18889 0.65102 -0.19062 0.66306 C -0.1901 0.67356 -0.18871 0.68406 -0.18871 0.69456 C -0.18871 0.71464 -0.19722 0.73564 -0.20486 0.74614 C -0.2099 0.76312 -0.22865 0.76899 -0.23802 0.77548 C -0.24722 0.76899 -0.25521 0.78598 -0.26371 0.79154 C -0.26615 0.79277 -0.27552 0.79493 -0.27778 0.79586 C -0.28802 0.80358 -0.30052 0.80173 -0.31094 0.80265 C -0.31684 0.80574 -0.32205 0.80945 -0.32812 0.81192 C -0.33837 0.8218 -0.34965 0.83138 -0.35833 0.84558 C -0.3651 0.85639 -0.37257 0.86411 -0.37969 0.87245 C -0.38385 0.87739 -0.38524 0.88295 -0.38941 0.88604 C -0.39444 0.90179 -0.39149 0.89654 -0.39687 0.90395 C -0.39913 0.91167 -0.39983 0.91908 -0.40226 0.92619 C -0.40347 0.93669 -0.40417 0.94194 -0.40781 0.9512 C -0.40885 0.95861 -0.41389 0.9827 -0.41597 0.98765 " pathEditMode="relative" rAng="0" ptsTypes="ffffffffffffffffffffffffffffffffffffffffffffffffffA">
                                      <p:cBhvr>
                                        <p:cTn id="10" dur="1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4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4565657" y="2770228"/>
            <a:ext cx="1041922" cy="1059582"/>
            <a:chOff x="4565657" y="2770228"/>
            <a:chExt cx="1041922" cy="1059582"/>
          </a:xfrm>
        </p:grpSpPr>
        <p:pic>
          <p:nvPicPr>
            <p:cNvPr id="21" name="Рисунок 20" descr="4.png"/>
            <p:cNvPicPr>
              <a:picLocks noChangeAspect="1"/>
            </p:cNvPicPr>
            <p:nvPr/>
          </p:nvPicPr>
          <p:blipFill>
            <a:blip r:embed="rId4" cstate="print">
              <a:lum bright="-10000" contrast="40000"/>
            </a:blip>
            <a:stretch>
              <a:fillRect/>
            </a:stretch>
          </p:blipFill>
          <p:spPr>
            <a:xfrm rot="19697540" flipH="1" flipV="1">
              <a:off x="4565657" y="2770228"/>
              <a:ext cx="1041922" cy="1059582"/>
            </a:xfrm>
            <a:prstGeom prst="rect">
              <a:avLst/>
            </a:prstGeom>
          </p:spPr>
        </p:pic>
        <p:sp>
          <p:nvSpPr>
            <p:cNvPr id="26" name="Овал 25"/>
            <p:cNvSpPr/>
            <p:nvPr/>
          </p:nvSpPr>
          <p:spPr>
            <a:xfrm rot="1299889">
              <a:off x="4595182" y="3109055"/>
              <a:ext cx="902022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4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pic>
        <p:nvPicPr>
          <p:cNvPr id="20" name="Рисунок 19" descr="3пг.png"/>
          <p:cNvPicPr>
            <a:picLocks noChangeAspect="1"/>
          </p:cNvPicPr>
          <p:nvPr/>
        </p:nvPicPr>
        <p:blipFill>
          <a:blip r:embed="rId5" cstate="print">
            <a:lum bright="-20000" contrast="30000"/>
          </a:blip>
          <a:stretch>
            <a:fillRect/>
          </a:stretch>
        </p:blipFill>
        <p:spPr>
          <a:xfrm rot="6796955">
            <a:off x="3407486" y="2638475"/>
            <a:ext cx="1126670" cy="1450979"/>
          </a:xfrm>
          <a:prstGeom prst="rect">
            <a:avLst/>
          </a:prstGeom>
        </p:spPr>
      </p:pic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388424" y="4630014"/>
            <a:ext cx="681164" cy="468000"/>
          </a:xfrm>
          <a:prstGeom prst="rightArrow">
            <a:avLst/>
          </a:prstGeom>
          <a:solidFill>
            <a:srgbClr val="0A9A0A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1"/>
          <p:cNvGrpSpPr/>
          <p:nvPr/>
        </p:nvGrpSpPr>
        <p:grpSpPr>
          <a:xfrm>
            <a:off x="3712378" y="3588812"/>
            <a:ext cx="1719244" cy="1077843"/>
            <a:chOff x="3964406" y="3826434"/>
            <a:chExt cx="1719244" cy="1077843"/>
          </a:xfrm>
        </p:grpSpPr>
        <p:pic>
          <p:nvPicPr>
            <p:cNvPr id="3" name="Рисунок 2" descr="1а.png"/>
            <p:cNvPicPr>
              <a:picLocks noChangeAspect="1"/>
            </p:cNvPicPr>
            <p:nvPr/>
          </p:nvPicPr>
          <p:blipFill>
            <a:blip r:embed="rId6" cstate="print"/>
            <a:srcRect t="14587"/>
            <a:stretch>
              <a:fillRect/>
            </a:stretch>
          </p:blipFill>
          <p:spPr>
            <a:xfrm>
              <a:off x="3964406" y="3826434"/>
              <a:ext cx="1719244" cy="1077843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4190265" y="4157488"/>
              <a:ext cx="1267526" cy="5639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/>
                <a:t>1 + 3</a:t>
              </a:r>
              <a:endParaRPr lang="ru-RU" sz="40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 rot="982797">
            <a:off x="6082749" y="-974671"/>
            <a:ext cx="1273593" cy="864096"/>
            <a:chOff x="4151227" y="1192323"/>
            <a:chExt cx="1273593" cy="8640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Рисунок 8" descr="7.png"/>
            <p:cNvPicPr>
              <a:picLocks noChangeAspect="1"/>
            </p:cNvPicPr>
            <p:nvPr/>
          </p:nvPicPr>
          <p:blipFill>
            <a:blip r:embed="rId7" cstate="print">
              <a:lum bright="-30000" contrast="40000"/>
            </a:blip>
            <a:srcRect r="52439"/>
            <a:stretch>
              <a:fillRect/>
            </a:stretch>
          </p:blipFill>
          <p:spPr>
            <a:xfrm rot="14079144">
              <a:off x="4355976" y="987574"/>
              <a:ext cx="864096" cy="1273593"/>
            </a:xfrm>
            <a:prstGeom prst="rect">
              <a:avLst/>
            </a:prstGeom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4584072" y="1454276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5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11" name="Группа 4"/>
          <p:cNvGrpSpPr/>
          <p:nvPr/>
        </p:nvGrpSpPr>
        <p:grpSpPr>
          <a:xfrm rot="21292397">
            <a:off x="1108532" y="-1143811"/>
            <a:ext cx="1041922" cy="1059582"/>
            <a:chOff x="4599597" y="-1226790"/>
            <a:chExt cx="1041922" cy="10595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" name="Рисунок 5" descr="4.png"/>
            <p:cNvPicPr>
              <a:picLocks noChangeAspect="1"/>
            </p:cNvPicPr>
            <p:nvPr/>
          </p:nvPicPr>
          <p:blipFill>
            <a:blip r:embed="rId4" cstate="print">
              <a:lum bright="-10000" contrast="40000"/>
            </a:blip>
            <a:stretch>
              <a:fillRect/>
            </a:stretch>
          </p:blipFill>
          <p:spPr>
            <a:xfrm rot="9345177" flipV="1">
              <a:off x="4599597" y="-1226790"/>
              <a:ext cx="1041922" cy="1059582"/>
            </a:xfrm>
            <a:prstGeom prst="rect">
              <a:avLst/>
            </a:prstGeom>
          </p:spPr>
        </p:pic>
        <p:sp>
          <p:nvSpPr>
            <p:cNvPr id="7" name="Овал 6"/>
            <p:cNvSpPr/>
            <p:nvPr/>
          </p:nvSpPr>
          <p:spPr>
            <a:xfrm rot="1186413">
              <a:off x="4620915" y="-898284"/>
              <a:ext cx="902022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4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16" name="Группа 10"/>
          <p:cNvGrpSpPr/>
          <p:nvPr/>
        </p:nvGrpSpPr>
        <p:grpSpPr>
          <a:xfrm flipH="1">
            <a:off x="3635896" y="-1388688"/>
            <a:ext cx="1126670" cy="1450979"/>
            <a:chOff x="6923306" y="-1430241"/>
            <a:chExt cx="1126670" cy="14509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2" name="Рисунок 11" descr="3пг.png"/>
            <p:cNvPicPr>
              <a:picLocks noChangeAspect="1"/>
            </p:cNvPicPr>
            <p:nvPr/>
          </p:nvPicPr>
          <p:blipFill>
            <a:blip r:embed="rId5" cstate="print">
              <a:lum bright="-20000" contrast="30000"/>
            </a:blip>
            <a:stretch>
              <a:fillRect/>
            </a:stretch>
          </p:blipFill>
          <p:spPr>
            <a:xfrm rot="1577505">
              <a:off x="6923306" y="-1430241"/>
              <a:ext cx="1126670" cy="1450979"/>
            </a:xfrm>
            <a:prstGeom prst="rect">
              <a:avLst/>
            </a:prstGeom>
          </p:spPr>
        </p:pic>
        <p:sp>
          <p:nvSpPr>
            <p:cNvPr id="13" name="Овал 12"/>
            <p:cNvSpPr/>
            <p:nvPr/>
          </p:nvSpPr>
          <p:spPr>
            <a:xfrm rot="20586404">
              <a:off x="7092280" y="-812626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3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76 0.00339 C 0.0198 0.02809 0.03178 0.02624 0.04341 0.0355 C 0.04688 0.03828 0.05018 0.0426 0.05382 0.04477 C 0.05504 0.04569 0.05643 0.04631 0.05764 0.04724 C 0.07049 0.05742 0.08525 0.05897 0.09792 0.07101 C 0.11042 0.08181 0.12466 0.08892 0.1382 0.09602 C 0.15764 0.10528 0.17674 0.11763 0.19671 0.12349 C 0.20157 0.12782 0.20573 0.13029 0.21094 0.13276 C 0.22188 0.14511 0.23646 0.14387 0.24862 0.14881 C 0.26494 0.1556 0.28143 0.16486 0.29792 0.1695 C 0.30591 0.17444 0.31424 0.17691 0.32257 0.17876 C 0.35869 0.20099 0.4007 0.17135 0.43803 0.19265 C 0.44879 0.20531 0.44671 0.19913 0.45764 0.20654 C 0.47362 0.21735 0.45417 0.20654 0.46667 0.21334 C 0.46806 0.21488 0.46928 0.21673 0.47049 0.21797 C 0.47188 0.2192 0.47344 0.21889 0.47466 0.22044 C 0.4783 0.22476 0.47935 0.23093 0.48212 0.23649 C 0.49202 0.25594 0.49271 0.25718 0.49653 0.2828 C 0.49619 0.29052 0.49636 0.29855 0.49532 0.30596 C 0.4941 0.31337 0.49028 0.31275 0.48733 0.31491 C 0.48438 0.31738 0.48178 0.32232 0.47848 0.32417 C 0.47188 0.32757 0.46216 0.33035 0.45504 0.33343 C 0.41251 0.33158 0.37136 0.32294 0.32917 0.31954 C 0.28803 0.30256 0.2415 0.32541 0.19931 0.3288 C 0.18976 0.33097 0.18021 0.33374 0.17066 0.3359 C 0.16685 0.3427 0.1658 0.34887 0.16285 0.35659 C 0.16216 0.36215 0.16025 0.3674 0.16025 0.37295 C 0.16025 0.38685 0.16094 0.40043 0.16164 0.41432 C 0.16216 0.42451 0.16632 0.4276 0.17066 0.43501 C 0.17709 0.44643 0.18282 0.4489 0.1915 0.45353 C 0.19966 0.46341 0.21164 0.46897 0.22136 0.47206 C 0.23056 0.48317 0.2191 0.47051 0.23039 0.47916 C 0.23507 0.48286 0.23698 0.48996 0.24202 0.49274 C 0.24254 0.49521 0.24254 0.49799 0.24341 0.49984 C 0.24428 0.50201 0.24705 0.5017 0.24723 0.50448 C 0.24896 0.52948 0.24827 0.54091 0.2382 0.55295 C 0.23126 0.57085 0.20816 0.5761 0.19671 0.57826 C 0.19358 0.58073 0.18994 0.58104 0.18751 0.58536 C 0.18594 0.58814 0.18716 0.59339 0.18629 0.59679 C 0.17987 0.6221 0.16789 0.64063 0.16285 0.66841 C 0.16129 0.67768 0.16077 0.6857 0.15764 0.69373 C 0.1573 0.69682 0.15695 0.69991 0.15643 0.70299 C 0.15573 0.70762 0.15382 0.71689 0.15382 0.7172 C 0.15487 0.73819 0.15365 0.74776 0.16424 0.76073 C 0.17761 0.77678 0.1573 0.75177 0.17205 0.77246 C 0.17448 0.77586 0.17969 0.78172 0.17969 0.78203 C 0.18056 0.78481 0.18212 0.78728 0.1823 0.79067 C 0.18282 0.80241 0.18438 0.81723 0.17969 0.82556 C 0.17813 0.82834 0.16945 0.83359 0.16806 0.83482 C 0.16216 0.84007 0.15643 0.84347 0.14983 0.84625 C 0.14098 0.85674 0.14497 0.85397 0.1382 0.85767 C 0.13403 0.86292 0.13143 0.86879 0.12657 0.87156 C 0.11528 0.88515 0.12136 0.87743 0.11476 0.89472 C 0.11146 0.91355 0.11355 0.89935 0.11355 0.93856 " pathEditMode="relative" rAng="0" ptsTypes="fffffffffffffffffffffffffffffffffffffffffffffffffffffA">
                                      <p:cBhvr>
                                        <p:cTn id="6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00" y="46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1754 -1.85551E-6 C -0.01875 0.00185 -0.01997 0.00371 -0.02136 0.00494 C -0.02257 0.00618 -0.02414 0.00587 -0.02535 0.0071 C -0.02691 0.00926 -0.02778 0.01266 -0.02917 0.01451 C -0.03368 0.02069 -0.03941 0.0281 -0.0448 0.03118 C -0.05035 0.03798 -0.05226 0.04631 -0.05903 0.05063 C -0.06042 0.0531 -0.06164 0.05588 -0.06302 0.05804 C -0.06459 0.06082 -0.06667 0.06237 -0.06823 0.06515 C -0.07743 0.08182 -0.06389 0.0636 -0.07466 0.07688 C -0.08004 0.09201 -0.08594 0.10621 -0.09028 0.12226 C -0.09237 0.13801 -0.09219 0.13183 -0.09028 0.15561 C -0.08698 0.19852 -0.05348 0.20655 -0.03577 0.21365 C -0.00539 0.2084 0.02482 0.20253 0.0552 0.19914 C 0.0677 0.19975 0.08038 0.20006 0.09288 0.2013 C 0.10208 0.20222 0.11111 0.20994 0.12013 0.21365 C 0.13107 0.22353 0.1368 0.23495 0.13958 0.25656 C 0.13923 0.27046 0.13906 0.28342 0.13836 0.29762 C 0.13645 0.3322 0.10277 0.34085 0.08888 0.34548 C 0.06128 0.34394 0.06093 0.34394 0.04218 0.33838 C 0.02031 0.32325 -0.00799 0.32541 -0.03056 0.32387 C -0.05886 0.30997 -0.08594 0.32819 -0.11372 0.33375 C -0.12396 0.33807 -0.13351 0.34455 -0.14358 0.35042 C -0.15243 0.36153 -0.14827 0.35814 -0.15521 0.36246 C -0.15799 0.37018 -0.16129 0.37296 -0.16302 0.3816 C -0.16164 0.4097 -0.16407 0.41402 -0.15382 0.42976 C -0.14723 0.43964 -0.15313 0.4347 -0.14618 0.43933 C -0.14237 0.44952 -0.13976 0.44891 -0.13316 0.45138 C -0.12032 0.46033 -0.12639 0.45755 -0.11493 0.46095 C -0.09844 0.47206 -0.08177 0.4733 -0.06424 0.47515 C -0.05226 0.47916 -0.04358 0.48101 -0.03056 0.48287 C -0.02327 0.48595 -0.01702 0.49213 -0.00973 0.4946 C -0.00487 0.50046 0.00069 0.50355 0.0059 0.50911 C 0.00868 0.51189 0.01371 0.51868 0.01371 0.51899 C 0.01823 0.54554 0.01215 0.5758 -0.0033 0.58599 C -0.01129 0.59092 -0.02952 0.59031 -0.03316 0.59062 C -0.03959 0.59247 -0.04393 0.59525 -0.05 0.59803 C -0.05382 0.59988 -0.06164 0.60297 -0.06164 0.60327 C -0.06823 0.61068 -0.07275 0.61439 -0.07726 0.62427 C -0.08004 0.63044 -0.08247 0.64588 -0.08247 0.64619 C -0.08368 0.66163 -0.08525 0.67892 -0.08125 0.69404 C -0.079 0.70269 -0.06198 0.71843 -0.05643 0.72523 C -0.04584 0.73819 -0.04098 0.7598 -0.03438 0.77833 C -0.03282 0.79037 -0.03143 0.80272 -0.02917 0.81414 C -0.02743 0.8552 -0.02674 0.87836 -0.02535 0.92467 C -0.02518 0.93084 -0.02136 0.94165 -0.02136 0.94196 " pathEditMode="relative" rAng="0" ptsTypes="ffffffffffffffffffffffffffffffffffffffffffffA">
                                      <p:cBhvr>
                                        <p:cTn id="8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47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2726 2.1766E-6 C -0.03142 0.00278 -0.03611 0.00339 -0.04028 0.00648 C -0.05364 0.01667 -0.04323 0.01049 -0.05191 0.01513 C -0.05868 0.02223 -0.06632 0.02748 -0.07413 0.03056 C -0.08455 0.03952 -0.09635 0.0497 -0.10781 0.05403 C -0.11302 0.05835 -0.11649 0.06236 -0.12205 0.06514 C -0.13333 0.07718 -0.1467 0.08305 -0.15972 0.08861 C -0.16319 0.092 -0.16667 0.09602 -0.17014 0.09941 C -0.17239 0.10157 -0.17239 0.10713 -0.17413 0.11022 C -0.17743 0.11701 -0.18333 0.12473 -0.18837 0.1272 C -0.19201 0.13245 -0.19635 0.13831 -0.2 0.14418 C -0.20816 0.15776 -0.19982 0.14757 -0.20781 0.15961 C -0.21267 0.16672 -0.21406 0.16548 -0.21823 0.17443 C -0.22378 0.18709 -0.22621 0.20068 -0.23125 0.21364 C -0.23316 0.23093 -0.23489 0.24483 -0.22344 0.25008 C -0.21736 0.25625 -0.20417 0.26922 -0.19739 0.27169 C -0.19184 0.27354 -0.18611 0.27323 -0.18055 0.27354 C -0.12274 0.2723 -0.06684 0.27354 -0.0092 0.27601 C -0.00312 0.27786 0.00295 0.28218 0.00903 0.28434 C 0.01302 0.28867 0.01632 0.29083 0.02083 0.29299 C 0.03038 0.3038 0.0408 0.31769 0.05191 0.32325 C 0.05278 0.32572 0.05452 0.32726 0.05452 0.33004 C 0.05504 0.34733 0.05851 0.36801 0.05191 0.3816 C 0.04879 0.38808 0.0434 0.39086 0.03889 0.39456 C 0.02448 0.4063 0.0092 0.41031 -0.0066 0.41401 C -0.02257 0.42112 -0.04201 0.42019 -0.05851 0.42266 C -0.09305 0.4276 -0.12621 0.43192 -0.16111 0.43346 C -0.16927 0.43532 -0.17656 0.43748 -0.18437 0.44211 C -0.18976 0.45045 -0.19253 0.46125 -0.19878 0.46773 C -0.19913 0.4702 -0.2 0.47206 -0.2 0.47453 C -0.2 0.47885 -0.19948 0.48595 -0.19878 0.49182 C -0.19653 0.5125 -0.17986 0.51034 -0.17153 0.51929 C -0.16528 0.5159 -0.15955 0.51868 -0.1533 0.52146 C -0.14861 0.52948 -0.14253 0.53442 -0.13646 0.53874 C -0.13472 0.53905 -0.13298 0.54214 -0.13125 0.54338 C -0.12864 0.54523 -0.12344 0.54739 -0.12344 0.54739 C -0.11632 0.56468 -0.12569 0.54523 -0.11684 0.55603 C -0.11441 0.55943 -0.10972 0.57085 -0.10781 0.57456 C -0.1059 0.58567 -0.10295 0.59401 -0.1 0.60389 C -0.09913 0.60852 -0.09774 0.615 -0.09739 0.62087 C -0.09375 0.67181 -0.10278 0.65915 -0.09097 0.67274 C -0.09271 0.68107 -0.09375 0.69188 -0.09739 0.69867 C -0.09982 0.7033 -0.10312 0.7067 -0.10521 0.71164 C -0.10972 0.72306 -0.11406 0.73387 -0.11944 0.74405 C -0.12448 0.75332 -0.12986 0.75949 -0.13385 0.76999 C -0.13559 0.77894 -0.13871 0.79006 -0.14167 0.79808 C -0.14635 0.82217 -0.14548 0.86384 -0.13125 0.8799 C -0.12587 0.89348 -0.11684 0.89287 -0.1092 0.90151 C -0.10399 0.91417 -0.10417 0.93146 -0.09618 0.94041 C -0.09444 0.94875 -0.09583 0.94504 -0.09219 0.95122 " pathEditMode="relative" rAng="0" ptsTypes="fffffffffffffffffffffffffffffffffffffffffffffffffA">
                                      <p:cBhvr>
                                        <p:cTn id="10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0" y="4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3пг.pn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 rot="6796955">
            <a:off x="3407486" y="2638475"/>
            <a:ext cx="1126670" cy="1450979"/>
          </a:xfrm>
          <a:prstGeom prst="rect">
            <a:avLst/>
          </a:prstGeom>
        </p:spPr>
      </p:pic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388424" y="4630014"/>
            <a:ext cx="681164" cy="468000"/>
          </a:xfrm>
          <a:prstGeom prst="rightArrow">
            <a:avLst/>
          </a:prstGeom>
          <a:solidFill>
            <a:srgbClr val="0A9A0A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 descr="4.pn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 rot="19697540" flipH="1" flipV="1">
            <a:off x="4565657" y="2770228"/>
            <a:ext cx="1041922" cy="1059582"/>
          </a:xfrm>
          <a:prstGeom prst="rect">
            <a:avLst/>
          </a:prstGeom>
        </p:spPr>
      </p:pic>
      <p:grpSp>
        <p:nvGrpSpPr>
          <p:cNvPr id="21" name="Группа 20"/>
          <p:cNvGrpSpPr/>
          <p:nvPr/>
        </p:nvGrpSpPr>
        <p:grpSpPr>
          <a:xfrm rot="14409318">
            <a:off x="3778018" y="2632201"/>
            <a:ext cx="1307130" cy="1250778"/>
            <a:chOff x="434537" y="-1378054"/>
            <a:chExt cx="1307130" cy="1250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2" name="Picture 2" descr="https://stockphoto.zone/cache/1c12a6c1/avbbedfe824c2c8820bf3.png"/>
            <p:cNvPicPr>
              <a:picLocks noChangeAspect="1" noChangeArrowheads="1"/>
            </p:cNvPicPr>
            <p:nvPr/>
          </p:nvPicPr>
          <p:blipFill>
            <a:blip r:embed="rId6" cstate="print">
              <a:lum bright="-30000" contrast="40000"/>
            </a:blip>
            <a:srcRect b="-747"/>
            <a:stretch>
              <a:fillRect/>
            </a:stretch>
          </p:blipFill>
          <p:spPr bwMode="auto">
            <a:xfrm rot="6154400">
              <a:off x="462713" y="-1406230"/>
              <a:ext cx="1250778" cy="1307130"/>
            </a:xfrm>
            <a:prstGeom prst="rect">
              <a:avLst/>
            </a:prstGeom>
            <a:noFill/>
          </p:spPr>
        </p:pic>
        <p:sp>
          <p:nvSpPr>
            <p:cNvPr id="23" name="Овал 22"/>
            <p:cNvSpPr/>
            <p:nvPr/>
          </p:nvSpPr>
          <p:spPr>
            <a:xfrm rot="6674599">
              <a:off x="828520" y="-949260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4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3712378" y="3588812"/>
            <a:ext cx="1719244" cy="1077843"/>
            <a:chOff x="3964406" y="3826434"/>
            <a:chExt cx="1719244" cy="1077843"/>
          </a:xfrm>
        </p:grpSpPr>
        <p:pic>
          <p:nvPicPr>
            <p:cNvPr id="3" name="Рисунок 2" descr="1а.png"/>
            <p:cNvPicPr>
              <a:picLocks noChangeAspect="1"/>
            </p:cNvPicPr>
            <p:nvPr/>
          </p:nvPicPr>
          <p:blipFill>
            <a:blip r:embed="rId7" cstate="print"/>
            <a:srcRect t="14587"/>
            <a:stretch>
              <a:fillRect/>
            </a:stretch>
          </p:blipFill>
          <p:spPr>
            <a:xfrm>
              <a:off x="3964406" y="3826434"/>
              <a:ext cx="1719244" cy="1077843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4118257" y="4157488"/>
              <a:ext cx="1411542" cy="5639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/>
                <a:t>2 + 2</a:t>
              </a:r>
              <a:endParaRPr lang="ru-RU" sz="40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547726" y="-956641"/>
            <a:ext cx="1273593" cy="952723"/>
            <a:chOff x="2467349" y="1292025"/>
            <a:chExt cx="1273593" cy="95272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Рисунок 8" descr="7.png"/>
            <p:cNvPicPr>
              <a:picLocks noChangeAspect="1"/>
            </p:cNvPicPr>
            <p:nvPr/>
          </p:nvPicPr>
          <p:blipFill>
            <a:blip r:embed="rId8" cstate="print">
              <a:lum bright="-30000" contrast="40000"/>
            </a:blip>
            <a:srcRect l="47561"/>
            <a:stretch>
              <a:fillRect/>
            </a:stretch>
          </p:blipFill>
          <p:spPr>
            <a:xfrm rot="18419322">
              <a:off x="2627784" y="1131590"/>
              <a:ext cx="952723" cy="1273593"/>
            </a:xfrm>
            <a:prstGeom prst="rect">
              <a:avLst/>
            </a:prstGeom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2968366" y="1575710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3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 flipH="1">
            <a:off x="4211960" y="-1152128"/>
            <a:ext cx="1080120" cy="1059582"/>
            <a:chOff x="4561399" y="-1226790"/>
            <a:chExt cx="1080120" cy="10595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" name="Рисунок 5" descr="4.png"/>
            <p:cNvPicPr>
              <a:picLocks noChangeAspect="1"/>
            </p:cNvPicPr>
            <p:nvPr/>
          </p:nvPicPr>
          <p:blipFill>
            <a:blip r:embed="rId5" cstate="print">
              <a:lum bright="-30000" contrast="40000"/>
            </a:blip>
            <a:stretch>
              <a:fillRect/>
            </a:stretch>
          </p:blipFill>
          <p:spPr>
            <a:xfrm rot="9345177" flipV="1">
              <a:off x="4599597" y="-1226790"/>
              <a:ext cx="1041922" cy="1059582"/>
            </a:xfrm>
            <a:prstGeom prst="rect">
              <a:avLst/>
            </a:prstGeom>
          </p:spPr>
        </p:pic>
        <p:sp>
          <p:nvSpPr>
            <p:cNvPr id="7" name="Овал 6"/>
            <p:cNvSpPr/>
            <p:nvPr/>
          </p:nvSpPr>
          <p:spPr>
            <a:xfrm>
              <a:off x="4561399" y="-938758"/>
              <a:ext cx="1008111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5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730952" y="-1316682"/>
            <a:ext cx="1297441" cy="1250778"/>
            <a:chOff x="444109" y="-1376999"/>
            <a:chExt cx="1297441" cy="1250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2" name="Picture 2" descr="https://stockphoto.zone/cache/1c12a6c1/avbbedfe824c2c8820bf3.png"/>
            <p:cNvPicPr>
              <a:picLocks noChangeAspect="1" noChangeArrowheads="1"/>
            </p:cNvPicPr>
            <p:nvPr/>
          </p:nvPicPr>
          <p:blipFill>
            <a:blip r:embed="rId6" cstate="print">
              <a:lum bright="-30000" contrast="40000"/>
            </a:blip>
            <a:stretch>
              <a:fillRect/>
            </a:stretch>
          </p:blipFill>
          <p:spPr bwMode="auto">
            <a:xfrm rot="6154400">
              <a:off x="467441" y="-1400331"/>
              <a:ext cx="1250778" cy="1297441"/>
            </a:xfrm>
            <a:prstGeom prst="rect">
              <a:avLst/>
            </a:prstGeom>
            <a:noFill/>
          </p:spPr>
        </p:pic>
        <p:sp>
          <p:nvSpPr>
            <p:cNvPr id="13" name="Овал 12"/>
            <p:cNvSpPr/>
            <p:nvPr/>
          </p:nvSpPr>
          <p:spPr>
            <a:xfrm>
              <a:off x="787106" y="-988172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4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23457E-7 C 0.00903 0.0034 0.01614 0.00864 0.02552 0.01019 C 0.03108 0.01265 0.03663 0.01389 0.04201 0.01605 C 0.05104 0.02006 0.05972 0.02623 0.06875 0.02994 C 0.07396 0.03519 0.07864 0.04414 0.0842 0.04784 C 0.08733 0.0534 0.08785 0.05833 0.09028 0.06543 C 0.09253 0.09167 0.09514 0.12778 0.07899 0.13765 C 0.07517 0.14352 0.07049 0.14877 0.06562 0.15123 C 0.06128 0.15988 0.05625 0.1713 0.05121 0.17901 C 0.04201 0.19383 0.03073 0.21111 0.0276 0.23395 C 0.02899 0.25926 0.03073 0.275 0.04392 0.28364 C 0.05312 0.29691 0.05573 0.2929 0.06875 0.29136 C 0.0901 0.27778 0.11458 0.27593 0.13663 0.26975 C 0.14757 0.27068 0.16944 0.26914 0.18385 0.27377 C 0.19184 0.27623 0.19878 0.28272 0.2066 0.28549 C 0.21319 0.29198 0.21996 0.29753 0.22604 0.30525 C 0.22795 0.31049 0.23021 0.32315 0.23021 0.32346 C 0.22934 0.33735 0.2309 0.34352 0.22396 0.34661 C 0.22118 0.35463 0.21719 0.3571 0.21267 0.36235 C 0.21024 0.36543 0.2066 0.37438 0.2066 0.37469 C 0.20451 0.39043 0.20017 0.38951 0.20555 0.41173 C 0.20608 0.41389 0.20833 0.41296 0.20955 0.41358 C 0.21163 0.41481 0.2158 0.4179 0.2158 0.41821 C 0.23403 0.44352 0.25312 0.43951 0.27552 0.44321 C 0.28455 0.44691 0.29305 0.45247 0.30226 0.45494 C 0.30677 0.45833 0.3118 0.45926 0.31667 0.46111 C 0.32014 0.46481 0.32448 0.46543 0.32795 0.46852 C 0.3316 0.47284 0.33663 0.4784 0.34028 0.48272 C 0.34392 0.4929 0.34757 0.49537 0.3526 0.50216 C 0.36111 0.51358 0.35052 0.5034 0.35868 0.51204 C 0.36007 0.51358 0.36163 0.5142 0.36285 0.51605 C 0.3651 0.52006 0.3691 0.52809 0.3691 0.5284 C 0.37222 0.55216 0.37274 0.59722 0.35781 0.60679 C 0.35486 0.61265 0.34878 0.62222 0.34739 0.63056 C 0.34653 0.63642 0.34531 0.64228 0.34444 0.64846 C 0.3441 0.65 0.34323 0.65432 0.34323 0.65463 C 0.34496 0.6642 0.35 0.66821 0.35451 0.67407 C 0.35573 0.67531 0.35781 0.67778 0.35781 0.67809 C 0.36094 0.68704 0.36788 0.69228 0.37309 0.69568 C 0.37899 0.70679 0.38108 0.71019 0.3875 0.71728 C 0.39097 0.7213 0.39774 0.72932 0.39774 0.72963 C 0.40226 0.74136 0.40382 0.75401 0.40694 0.76667 C 0.40937 0.8034 0.40625 0.76759 0.41024 0.79043 C 0.41354 0.80864 0.41389 0.8287 0.41632 0.84753 C 0.41667 0.85679 0.41701 0.86574 0.41736 0.87531 C 0.41771 0.88827 0.41858 0.91451 0.41858 0.91512 " pathEditMode="relative" rAng="0" ptsTypes="fffffffffffffffffffffffffffffffffffffffffffffA">
                                      <p:cBhvr>
                                        <p:cTn id="6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00" y="45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-2.34568E-6 C 0.01267 0.01945 0.02013 0.01976 0.03593 0.02408 C 0.04079 0.02747 0.04479 0.03179 0.0493 0.03673 C 0.05434 0.04198 0.05104 0.03457 0.05729 0.04259 C 0.06406 0.05278 0.06545 0.05926 0.07083 0.07099 C 0.07829 0.08735 0.06857 0.0605 0.07656 0.08148 C 0.07986 0.08982 0.08489 0.09722 0.08732 0.10679 C 0.08819 0.11019 0.08871 0.1142 0.08906 0.11759 C 0.08993 0.12315 0.09097 0.13334 0.09097 0.13395 C 0.08941 0.1571 0.08923 0.16173 0.07847 0.16945 C 0.0776 0.17192 0.07691 0.17439 0.07569 0.17624 C 0.07309 0.1784 0.06788 0.18056 0.06788 0.18087 C 0.03993 0.17932 0.02343 0.18241 4.16667E-6 0.17377 C -0.02084 0.17439 -0.04132 0.17439 -0.06216 0.17624 C -0.08629 0.17747 -0.11632 0.19753 -0.14063 0.20803 C -0.15365 0.21389 -0.16546 0.2321 -0.17848 0.23797 C -0.1882 0.24167 -0.19757 0.25062 -0.2066 0.26111 C -0.20799 0.26327 -0.20973 0.26513 -0.21129 0.26759 C -0.21268 0.26945 -0.21389 0.27222 -0.21528 0.27377 C -0.22136 0.28118 -0.22865 0.28395 -0.23455 0.29043 C -0.24427 0.30216 -0.23664 0.29722 -0.24427 0.30093 C -0.24879 0.30895 -0.25296 0.31667 -0.25608 0.32716 C -0.25764 0.34414 -0.25764 0.34352 -0.25608 0.36759 C -0.25539 0.375 -0.24827 0.38241 -0.24827 0.38303 C -0.24237 0.40124 -0.22483 0.40648 -0.21528 0.40772 C -0.20209 0.41759 -0.19306 0.41945 -0.17848 0.42068 C -0.16112 0.41945 -0.14445 0.41636 -0.12709 0.41451 C -0.12049 0.41543 -0.09879 0.41821 -0.0882 0.42068 C -0.08594 0.4213 -0.08386 0.42192 -0.0816 0.42284 C -0.07813 0.42439 -0.07188 0.42747 -0.07188 0.42778 C -0.06945 0.42994 -0.06702 0.43056 -0.06493 0.43364 C -0.06302 0.43704 -0.05903 0.4463 -0.05903 0.44661 C -0.06007 0.48241 -0.05834 0.49753 -0.07466 0.50957 C -0.0757 0.51204 -0.07639 0.51451 -0.07743 0.51636 C -0.0783 0.51759 -0.07987 0.51698 -0.08056 0.51852 C -0.0816 0.52192 -0.08247 0.53118 -0.08247 0.53148 C -0.08212 0.53858 -0.0823 0.54722 -0.0816 0.55494 C -0.08091 0.56173 -0.07848 0.56173 -0.07657 0.56482 C -0.07466 0.56945 -0.07344 0.57624 -0.07084 0.57778 C -0.06875 0.57901 -0.06684 0.57963 -0.06493 0.58241 C -0.05834 0.59198 -0.05 0.59321 -0.04271 0.59722 C -0.0283 0.60494 -0.01372 0.61142 0.00104 0.61667 C 0.00191 0.61698 0.00277 0.6179 0.00382 0.61821 C 0.0059 0.61945 0.00763 0.61945 0.00972 0.62037 C 0.01597 0.62469 0.02187 0.63118 0.02812 0.6355 C 0.03385 0.6392 0.03975 0.6392 0.04566 0.64414 C 0.04826 0.6534 0.0552 0.65587 0.06007 0.6608 C 0.06493 0.66605 0.06857 0.67439 0.07361 0.67778 C 0.08055 0.69352 0.09496 0.71574 0.10468 0.72284 C 0.11024 0.7355 0.11788 0.74568 0.12291 0.75926 C 0.12673 0.76852 0.12864 0.78118 0.13263 0.78889 C 0.13541 0.79352 0.13871 0.79722 0.14132 0.80155 C 0.14739 0.81019 0.15486 0.81513 0.16076 0.82253 C 0.16354 0.82624 0.16875 0.83364 0.16875 0.83395 C 0.17222 0.84537 0.1776 0.85401 0.18125 0.86543 C 0.18211 0.8679 0.18229 0.8713 0.18298 0.87377 C 0.18472 0.8784 0.18732 0.87994 0.18906 0.88457 C 0.19062 0.89537 0.19826 0.91111 0.20156 0.92068 C 0.20746 0.93735 0.21059 0.96389 0.21059 0.98457 " pathEditMode="relative" rAng="0" ptsTypes="ffffffffffffffffffffffffffffffffffffffffffffffffffffffffffA">
                                      <p:cBhvr>
                                        <p:cTn id="8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492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4444 -7.40741E-7 C -0.04826 0.01142 -0.05486 0.01698 -0.06041 0.02315 C -0.06979 0.03333 -0.07691 0.05154 -0.0875 0.05586 C -0.09166 0.06142 -0.09635 0.06543 -0.10034 0.07006 C -0.1026 0.07284 -0.10659 0.0787 -0.10659 0.07901 C -0.11024 0.09043 -0.1125 0.08858 -0.11441 0.10494 C -0.11406 0.10988 -0.11423 0.11482 -0.11354 0.11945 C -0.10902 0.14074 -0.09756 0.14228 -0.0875 0.14907 C -0.06892 0.15926 -0.04965 0.16883 -0.03072 0.17099 C -0.02343 0.17438 -0.01458 0.17716 -0.0085 0.1858 C -0.00416 0.19167 -0.00052 0.20062 0.00434 0.20648 C 0.00886 0.21111 0.00608 0.20463 0.01059 0.21235 C 0.01372 0.21821 0.01528 0.2213 0.01928 0.22469 C 0.02414 0.23827 0.02257 0.23241 0.02448 0.24321 C 0.02414 0.25432 0.02518 0.26698 0.02344 0.27716 C 0.02309 0.27932 0.0158 0.28457 0.01355 0.28549 C 0.00903 0.28951 -0.00347 0.29136 -0.0085 0.29228 C -0.02447 0.30062 -0.01857 0.29506 -0.04861 0.29352 C -0.06006 0.29136 -0.06961 0.28642 -0.08159 0.28549 C -0.09253 0.28179 -0.10329 0.27716 -0.11441 0.27593 C -0.12395 0.27068 -0.1309 0.27068 -0.14166 0.26914 C -0.1552 0.26327 -0.16944 0.26142 -0.1835 0.25741 C -0.19583 0.25895 -0.20694 0.25957 -0.21857 0.2679 C -0.22222 0.27901 -0.22656 0.27438 -0.23142 0.27932 C -0.2335 0.28241 -0.2375 0.28766 -0.2375 0.28827 C -0.23819 0.29043 -0.23871 0.29228 -0.23941 0.29352 C -0.24027 0.29506 -0.24166 0.29537 -0.24253 0.29846 C -0.24461 0.3034 -0.2467 0.31451 -0.24843 0.32037 C -0.24809 0.33735 -0.24739 0.35401 -0.24739 0.37006 C -0.24739 0.38025 -0.24756 0.39074 -0.24843 0.40031 C -0.24878 0.40586 -0.25121 0.41019 -0.2526 0.41512 C -0.25399 0.42191 -0.25277 0.42161 -0.25538 0.42685 C -0.25989 0.43673 -0.27135 0.44136 -0.27743 0.44321 C -0.28402 0.45 -0.29097 0.44938 -0.29843 0.45124 C -0.30816 0.45586 -0.31649 0.46358 -0.32638 0.46605 C -0.33454 0.47191 -0.34375 0.47068 -0.35225 0.47438 C -0.35989 0.47747 -0.36579 0.48519 -0.37343 0.48889 C -0.38055 0.4963 -0.38871 0.49938 -0.39635 0.50463 C -0.40017 0.5071 -0.40329 0.51235 -0.40729 0.51543 C -0.41041 0.52407 -0.41284 0.53704 -0.4184 0.54167 C -0.42118 0.54784 -0.42465 0.55216 -0.42725 0.55772 C -0.4342 0.57315 -0.42465 0.55957 -0.43229 0.57006 C -0.43489 0.5821 -0.43958 0.59074 -0.4434 0.60154 C -0.44531 0.61389 -0.45034 0.62222 -0.45347 0.63426 C -0.45572 0.64259 -0.45833 0.65247 -0.46024 0.66296 C -0.46145 0.66852 -0.46197 0.67377 -0.46336 0.67932 C -0.46458 0.68395 -0.46718 0.69167 -0.46718 0.69198 C -0.47013 0.71482 -0.47239 0.73735 -0.47534 0.76111 C -0.47708 0.77747 -0.47743 0.79414 -0.4802 0.81019 C -0.4809 0.82685 -0.48263 0.83889 -0.48437 0.85463 C -0.48506 0.89691 -0.48802 0.9429 -0.48802 0.98426 " pathEditMode="relative" rAng="0" ptsTypes="ffffffffffffffffffffffffffffffffffffffffffffffffffA">
                                      <p:cBhvr>
                                        <p:cTn id="10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00" y="4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 descr="3пг.pn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 rot="6796955">
            <a:off x="3407486" y="2638475"/>
            <a:ext cx="1126670" cy="1450979"/>
          </a:xfrm>
          <a:prstGeom prst="rect">
            <a:avLst/>
          </a:prstGeom>
        </p:spPr>
      </p:pic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388424" y="4630014"/>
            <a:ext cx="681164" cy="468000"/>
          </a:xfrm>
          <a:prstGeom prst="rightArrow">
            <a:avLst/>
          </a:prstGeom>
          <a:solidFill>
            <a:srgbClr val="0A9A0A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 descr="4.pn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 rot="19697540" flipH="1" flipV="1">
            <a:off x="4565657" y="2770228"/>
            <a:ext cx="1041922" cy="1059582"/>
          </a:xfrm>
          <a:prstGeom prst="rect">
            <a:avLst/>
          </a:prstGeom>
        </p:spPr>
      </p:pic>
      <p:pic>
        <p:nvPicPr>
          <p:cNvPr id="30" name="Picture 2" descr="https://stockphoto.zone/cache/1c12a6c1/avbbedfe824c2c8820bf3.png"/>
          <p:cNvPicPr>
            <a:picLocks noChangeAspect="1" noChangeArrowheads="1"/>
          </p:cNvPicPr>
          <p:nvPr/>
        </p:nvPicPr>
        <p:blipFill>
          <a:blip r:embed="rId6" cstate="print">
            <a:lum bright="-30000" contrast="40000"/>
          </a:blip>
          <a:srcRect b="-747"/>
          <a:stretch>
            <a:fillRect/>
          </a:stretch>
        </p:blipFill>
        <p:spPr bwMode="auto">
          <a:xfrm rot="20563718">
            <a:off x="3806194" y="2604025"/>
            <a:ext cx="1250778" cy="1307130"/>
          </a:xfrm>
          <a:prstGeom prst="rect">
            <a:avLst/>
          </a:prstGeom>
          <a:noFill/>
        </p:spPr>
      </p:pic>
      <p:grpSp>
        <p:nvGrpSpPr>
          <p:cNvPr id="18" name="Группа 17"/>
          <p:cNvGrpSpPr/>
          <p:nvPr/>
        </p:nvGrpSpPr>
        <p:grpSpPr>
          <a:xfrm rot="11882878">
            <a:off x="3582313" y="3027660"/>
            <a:ext cx="859141" cy="853259"/>
            <a:chOff x="1736749" y="304920"/>
            <a:chExt cx="859141" cy="8532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9" name="Рисунок 18" descr="4.png"/>
            <p:cNvPicPr>
              <a:picLocks noChangeAspect="1"/>
            </p:cNvPicPr>
            <p:nvPr/>
          </p:nvPicPr>
          <p:blipFill>
            <a:blip r:embed="rId7" cstate="print">
              <a:lum bright="-20000" contrast="40000"/>
            </a:blip>
            <a:stretch>
              <a:fillRect/>
            </a:stretch>
          </p:blipFill>
          <p:spPr>
            <a:xfrm rot="16585746">
              <a:off x="1739690" y="301979"/>
              <a:ext cx="853259" cy="859141"/>
            </a:xfrm>
            <a:prstGeom prst="rect">
              <a:avLst/>
            </a:prstGeom>
          </p:spPr>
        </p:pic>
        <p:sp>
          <p:nvSpPr>
            <p:cNvPr id="20" name="Скругленный прямоугольник 19"/>
            <p:cNvSpPr/>
            <p:nvPr/>
          </p:nvSpPr>
          <p:spPr>
            <a:xfrm rot="9762608">
              <a:off x="1961816" y="587056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1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3712378" y="3588812"/>
            <a:ext cx="1719244" cy="1077843"/>
            <a:chOff x="3964406" y="3826434"/>
            <a:chExt cx="1719244" cy="1077843"/>
          </a:xfrm>
        </p:grpSpPr>
        <p:pic>
          <p:nvPicPr>
            <p:cNvPr id="3" name="Рисунок 2" descr="1а.png"/>
            <p:cNvPicPr>
              <a:picLocks noChangeAspect="1"/>
            </p:cNvPicPr>
            <p:nvPr/>
          </p:nvPicPr>
          <p:blipFill>
            <a:blip r:embed="rId8" cstate="print"/>
            <a:srcRect t="14587"/>
            <a:stretch>
              <a:fillRect/>
            </a:stretch>
          </p:blipFill>
          <p:spPr>
            <a:xfrm>
              <a:off x="3964406" y="3826434"/>
              <a:ext cx="1719244" cy="1077843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4249526" y="4157488"/>
              <a:ext cx="1149004" cy="5639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/>
                <a:t>4 - 3</a:t>
              </a:r>
              <a:endParaRPr lang="ru-RU" sz="40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 rot="20965369" flipH="1">
            <a:off x="1167206" y="-1297611"/>
            <a:ext cx="1126670" cy="1450979"/>
            <a:chOff x="6923306" y="-1430241"/>
            <a:chExt cx="1126670" cy="14509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Рисунок 8" descr="3пг.png"/>
            <p:cNvPicPr>
              <a:picLocks noChangeAspect="1"/>
            </p:cNvPicPr>
            <p:nvPr/>
          </p:nvPicPr>
          <p:blipFill>
            <a:blip r:embed="rId4" cstate="print">
              <a:lum bright="-20000" contrast="30000"/>
            </a:blip>
            <a:stretch>
              <a:fillRect/>
            </a:stretch>
          </p:blipFill>
          <p:spPr>
            <a:xfrm rot="1577505">
              <a:off x="6923306" y="-1430241"/>
              <a:ext cx="1126670" cy="1450979"/>
            </a:xfrm>
            <a:prstGeom prst="rect">
              <a:avLst/>
            </a:prstGeom>
          </p:spPr>
        </p:pic>
        <p:sp>
          <p:nvSpPr>
            <p:cNvPr id="10" name="Овал 9"/>
            <p:cNvSpPr/>
            <p:nvPr/>
          </p:nvSpPr>
          <p:spPr>
            <a:xfrm>
              <a:off x="7092280" y="-812626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3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6948277" y="-956642"/>
            <a:ext cx="1273593" cy="864096"/>
            <a:chOff x="4151227" y="1192323"/>
            <a:chExt cx="1273593" cy="8640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" name="Рисунок 5" descr="7.png"/>
            <p:cNvPicPr>
              <a:picLocks noChangeAspect="1"/>
            </p:cNvPicPr>
            <p:nvPr/>
          </p:nvPicPr>
          <p:blipFill>
            <a:blip r:embed="rId9" cstate="print">
              <a:lum bright="-30000" contrast="40000"/>
            </a:blip>
            <a:srcRect r="52439"/>
            <a:stretch>
              <a:fillRect/>
            </a:stretch>
          </p:blipFill>
          <p:spPr>
            <a:xfrm rot="14079144">
              <a:off x="4355976" y="987574"/>
              <a:ext cx="864096" cy="1273593"/>
            </a:xfrm>
            <a:prstGeom prst="rect">
              <a:avLst/>
            </a:prstGeom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4584072" y="1454276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2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 rot="1608346" flipH="1">
            <a:off x="4229816" y="-1021011"/>
            <a:ext cx="859141" cy="853259"/>
            <a:chOff x="1736750" y="304921"/>
            <a:chExt cx="859141" cy="8532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2" name="Рисунок 11" descr="4.png"/>
            <p:cNvPicPr>
              <a:picLocks noChangeAspect="1"/>
            </p:cNvPicPr>
            <p:nvPr/>
          </p:nvPicPr>
          <p:blipFill>
            <a:blip r:embed="rId7" cstate="print">
              <a:lum bright="-20000" contrast="40000"/>
            </a:blip>
            <a:stretch>
              <a:fillRect/>
            </a:stretch>
          </p:blipFill>
          <p:spPr>
            <a:xfrm rot="16585746">
              <a:off x="1739691" y="301980"/>
              <a:ext cx="853259" cy="859141"/>
            </a:xfrm>
            <a:prstGeom prst="rect">
              <a:avLst/>
            </a:prstGeom>
          </p:spPr>
        </p:pic>
        <p:sp>
          <p:nvSpPr>
            <p:cNvPr id="13" name="Скругленный прямоугольник 12"/>
            <p:cNvSpPr/>
            <p:nvPr/>
          </p:nvSpPr>
          <p:spPr>
            <a:xfrm rot="1625785">
              <a:off x="1961816" y="587056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1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02 -2.36818E-6 C 0.00816 0.01203 -0.00121 0.02313 -0.01232 0.02683 C -0.01718 0.03269 -0.0217 0.03886 -0.02656 0.04441 C -0.03142 0.04996 -0.03472 0.06013 -0.03958 0.06568 C -0.0434 0.07617 -0.04704 0.08233 -0.0493 0.09467 C -0.04913 0.09621 -0.04861 0.11009 -0.04704 0.11379 C -0.04305 0.12304 -0.03854 0.12766 -0.03402 0.13506 C -0.03142 0.13938 -0.02899 0.144 -0.02656 0.14863 C -0.02552 0.15048 -0.02326 0.15449 -0.02326 0.1548 C -0.02135 0.16281 -0.01944 0.17114 -0.0177 0.17947 C -0.01823 0.18656 -0.0177 0.19458 -0.01996 0.20074 C -0.02187 0.20629 -0.0243 0.21092 -0.02656 0.21616 C -0.0276 0.21863 -0.02829 0.22202 -0.02968 0.22387 C -0.04427 0.24175 -0.06145 0.2507 -0.07864 0.25655 C -0.08385 0.26118 -0.08923 0.26396 -0.09496 0.26642 C -0.0993 0.27136 -0.10416 0.27506 -0.10902 0.27783 C -0.11111 0.2803 -0.11371 0.28092 -0.11562 0.28369 C -0.11805 0.28708 -0.12204 0.29541 -0.12204 0.29572 C -0.1243 0.30589 -0.1217 0.29633 -0.12656 0.30682 C -0.13125 0.31699 -0.13507 0.32902 -0.13732 0.34166 C -0.13698 0.35585 -0.1368 0.37003 -0.13628 0.38421 C -0.13559 0.39994 -0.12708 0.40981 -0.121 0.41875 C -0.11753 0.42368 -0.11545 0.43078 -0.11232 0.43633 C -0.10937 0.45298 -0.11666 0.43355 -0.11336 0.44989 C -0.11371 0.45884 -0.11336 0.46809 -0.11458 0.47672 C -0.11666 0.49152 -0.12986 0.50817 -0.13732 0.51342 C -0.14305 0.51773 -0.14982 0.52082 -0.1559 0.52297 C -0.15798 0.5239 -0.16024 0.52421 -0.16232 0.52513 C -0.16458 0.52606 -0.16892 0.52883 -0.16892 0.52914 C -0.2085 0.5239 -0.24774 0.53593 -0.28732 0.5387 C -0.296 0.54024 -0.30399 0.54271 -0.31232 0.54641 C -0.31527 0.54764 -0.31805 0.54888 -0.321 0.55011 C -0.32239 0.55073 -0.32534 0.55196 -0.32534 0.55227 C -0.33402 0.56244 -0.34843 0.57139 -0.3559 0.5831 C -0.36284 0.5939 -0.36597 0.60623 -0.371 0.6198 C -0.37448 0.62905 -0.37968 0.63522 -0.38298 0.64478 C -0.3842 0.65372 -0.38663 0.67345 -0.39062 0.67962 C -0.39288 0.68332 -0.396 0.68517 -0.39826 0.68918 C -0.39965 0.69165 -0.40121 0.69442 -0.4026 0.69689 C -0.40416 0.70861 -0.40798 0.71724 -0.41336 0.72402 C -0.41684 0.73389 -0.41944 0.74345 -0.42326 0.75301 C -0.4243 0.76103 -0.42621 0.76534 -0.42864 0.77213 C -0.42986 0.78107 -0.43246 0.78415 -0.43524 0.79155 C -0.43628 0.79957 -0.43784 0.80389 -0.44062 0.81067 C -0.44392 0.82886 -0.4467 0.84798 -0.45156 0.86494 C -0.4526 0.87265 -0.45329 0.87758 -0.4559 0.88406 C -0.45816 0.89639 -0.45798 0.89177 -0.45798 0.89763 " pathEditMode="relative" rAng="0" ptsTypes="ffffffffffffffffffffffffffffffffffffffffffffffA">
                                      <p:cBhvr>
                                        <p:cTn id="6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00" y="44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382 -1.67438E-6 C 0.00295 0.00401 0.00989 0.00617 0.01666 0.00894 C 0.0177 0.01018 0.01927 0.01141 0.01979 0.01326 C 0.0217 0.0185 0.02395 0.03115 0.02395 0.03145 C 0.02534 0.05181 0.02725 0.07771 0.01979 0.09405 C 0.01684 0.11008 0.01024 0.13013 0.00225 0.13537 C -0.00348 0.14185 -0.00921 0.15048 -0.01511 0.15696 C -0.02118 0.16343 -0.01511 0.15264 -0.0224 0.16343 C -0.03316 0.17885 -0.04184 0.19612 -0.05105 0.21585 C -0.06285 0.24052 -0.07535 0.26025 -0.08525 0.2877 C -0.08646 0.29818 -0.08802 0.30836 -0.09028 0.31853 C -0.09011 0.32439 -0.09028 0.33056 -0.08941 0.3358 C -0.08594 0.35184 -0.07726 0.36756 -0.07066 0.37712 C -0.06702 0.38298 -0.04861 0.38668 -0.0441 0.38791 C -0.02761 0.38637 -0.01754 0.38206 -0.00278 0.37712 C 0.00329 0.3728 0.00798 0.37065 0.01475 0.36849 C 0.02014 0.3651 0.02552 0.3617 0.03125 0.35955 C 0.03489 0.35554 0.03784 0.34999 0.04149 0.34659 C 0.04965 0.33827 0.06024 0.33549 0.06909 0.33334 C 0.07691 0.32809 0.08264 0.32994 0.09097 0.33087 C 0.09201 0.3321 0.09323 0.33179 0.09392 0.33334 C 0.09566 0.33734 0.09791 0.34659 0.09791 0.3469 C 0.09895 0.35615 0.09965 0.36571 0.10104 0.37496 C 0.10139 0.39285 0.10139 0.41135 0.10225 0.42954 C 0.10364 0.45452 0.12135 0.45452 0.12899 0.45575 C 0.13611 0.45483 0.1434 0.45514 0.15052 0.45359 C 0.15173 0.45329 0.15954 0.4428 0.15989 0.44249 C 0.16371 0.43879 0.16909 0.4354 0.17343 0.43355 C 0.18333 0.42923 0.19323 0.42523 0.20295 0.41875 C 0.2177 0.39747 0.23524 0.40025 0.2526 0.39871 C 0.25711 0.39562 0.26128 0.3984 0.26597 0.40087 C 0.271 0.40642 0.27534 0.41197 0.27934 0.42091 C 0.28698 0.46562 0.2776 0.51311 0.27413 0.55813 C 0.27448 0.5646 0.2743 0.57108 0.27517 0.57786 C 0.27586 0.58372 0.27847 0.58526 0.2802 0.58865 C 0.28142 0.59081 0.28507 0.59945 0.28645 0.6013 C 0.2901 0.60561 0.29861 0.60839 0.30191 0.61024 C 0.30503 0.61209 0.30798 0.61517 0.31111 0.61671 C 0.32482 0.62319 0.33854 0.62473 0.35243 0.62782 C 0.36093 0.62997 0.36892 0.63676 0.37708 0.64077 C 0.3868 0.65156 0.39774 0.6568 0.40798 0.66482 C 0.41198 0.66759 0.41684 0.67284 0.42031 0.67808 C 0.42152 0.67993 0.42222 0.68301 0.42343 0.68424 C 0.42847 0.6898 0.43437 0.69226 0.43975 0.69565 C 0.4493 0.70799 0.45937 0.71323 0.46666 0.73235 C 0.46944 0.75116 0.47135 0.75856 0.47899 0.76966 C 0.48142 0.77305 0.48524 0.78261 0.48524 0.78292 C 0.48784 0.79433 0.48819 0.80697 0.48941 0.81992 C 0.48975 0.83133 0.48993 0.84305 0.49045 0.85477 C 0.49062 0.85662 0.49184 0.85877 0.49149 0.86093 C 0.49097 0.8634 0.48923 0.86402 0.48819 0.86556 C 0.48472 0.87728 0.48472 0.89084 0.48107 0.90225 C 0.47986 0.91335 0.47691 0.93586 0.47691 0.94635 " pathEditMode="relative" rAng="0" ptsTypes="ffffffffffffffffffffffffffffffffffffffffffffffffffffA">
                                      <p:cBhvr>
                                        <p:cTn id="8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00" y="47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1962 -4.68393E-6 C -0.01684 0.01789 -0.00573 0.02436 0.00191 0.03177 C 0.00608 0.0404 0.01285 0.04502 0.0184 0.05088 C 0.02118 0.05983 0.02604 0.0663 0.02969 0.07401 C 0.03281 0.08018 0.03489 0.08819 0.03785 0.09467 C 0.03923 0.10238 0.03976 0.10885 0.04219 0.11533 C 0.04375 0.12581 0.04566 0.13229 0.04826 0.14247 C 0.05139 0.17731 0.04531 0.20136 0.03177 0.22048 C 0.03003 0.23127 0.02135 0.24206 0.01632 0.247 C 0.00989 0.26026 0.00156 0.26951 -0.00729 0.27228 C -0.01545 0.28277 -0.03715 0.29233 -0.0474 0.29572 C -0.05174 0.29849 -0.05538 0.30312 -0.05972 0.30589 C -0.06372 0.31391 -0.06788 0.32193 -0.07327 0.32532 C -0.07969 0.33395 -0.08941 0.35307 -0.09167 0.36911 C -0.09479 0.3947 -0.09028 0.36356 -0.09462 0.39193 C -0.09497 0.39439 -0.09566 0.3984 -0.09566 0.39902 C -0.09479 0.43201 -0.09479 0.45483 -0.08333 0.47827 C -0.08212 0.48721 -0.07952 0.49399 -0.0783 0.50355 C -0.07865 0.51095 -0.07865 0.52421 -0.08038 0.53284 C -0.08524 0.55535 -0.09653 0.57509 -0.10399 0.59359 C -0.1099 0.60654 -0.1092 0.61888 -0.11927 0.62319 C -0.12622 0.63399 -0.1316 0.64694 -0.13889 0.6565 C -0.14132 0.6639 -0.14479 0.6676 -0.14827 0.67346 C -0.15052 0.67716 -0.15295 0.68055 -0.15538 0.68425 C -0.15642 0.68548 -0.15851 0.68826 -0.15851 0.68856 C -0.16146 0.6972 -0.16493 0.70552 -0.16875 0.71323 C -0.17535 0.74037 -0.18351 0.76596 -0.19149 0.79094 C -0.19566 0.8042 -0.19913 0.82393 -0.20469 0.83503 C -0.20677 0.85199 -0.21198 0.86834 -0.21511 0.8856 C -0.21615 0.89763 -0.2184 0.90688 -0.22014 0.91891 C -0.22066 0.92877 -0.22222 0.94049 -0.22222 0.95067 " pathEditMode="relative" rAng="0" ptsTypes="ffffffffffffffffffffffffffffffA">
                                      <p:cBhvr>
                                        <p:cTn id="10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0" y="4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 descr="3пг.pn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 rot="6796955">
            <a:off x="3407486" y="2638475"/>
            <a:ext cx="1126670" cy="1450979"/>
          </a:xfrm>
          <a:prstGeom prst="rect">
            <a:avLst/>
          </a:prstGeom>
        </p:spPr>
      </p:pic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388424" y="4630014"/>
            <a:ext cx="681164" cy="468000"/>
          </a:xfrm>
          <a:prstGeom prst="rightArrow">
            <a:avLst/>
          </a:prstGeom>
          <a:solidFill>
            <a:srgbClr val="0A9A0A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Рисунок 34" descr="4.pn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 rot="19697540" flipH="1" flipV="1">
            <a:off x="4565657" y="2770228"/>
            <a:ext cx="1041922" cy="1059582"/>
          </a:xfrm>
          <a:prstGeom prst="rect">
            <a:avLst/>
          </a:prstGeom>
        </p:spPr>
      </p:pic>
      <p:pic>
        <p:nvPicPr>
          <p:cNvPr id="36" name="Picture 2" descr="https://stockphoto.zone/cache/1c12a6c1/avbbedfe824c2c8820bf3.png"/>
          <p:cNvPicPr>
            <a:picLocks noChangeAspect="1" noChangeArrowheads="1"/>
          </p:cNvPicPr>
          <p:nvPr/>
        </p:nvPicPr>
        <p:blipFill>
          <a:blip r:embed="rId6" cstate="print">
            <a:lum bright="-30000" contrast="40000"/>
          </a:blip>
          <a:srcRect b="-747"/>
          <a:stretch>
            <a:fillRect/>
          </a:stretch>
        </p:blipFill>
        <p:spPr bwMode="auto">
          <a:xfrm rot="20563718">
            <a:off x="3806194" y="2604025"/>
            <a:ext cx="1250778" cy="1307130"/>
          </a:xfrm>
          <a:prstGeom prst="rect">
            <a:avLst/>
          </a:prstGeom>
          <a:noFill/>
        </p:spPr>
      </p:pic>
      <p:pic>
        <p:nvPicPr>
          <p:cNvPr id="41" name="Рисунок 40" descr="4.png"/>
          <p:cNvPicPr>
            <a:picLocks noChangeAspect="1"/>
          </p:cNvPicPr>
          <p:nvPr/>
        </p:nvPicPr>
        <p:blipFill>
          <a:blip r:embed="rId7" cstate="print">
            <a:lum bright="-20000" contrast="40000"/>
          </a:blip>
          <a:stretch>
            <a:fillRect/>
          </a:stretch>
        </p:blipFill>
        <p:spPr>
          <a:xfrm rot="6868624">
            <a:off x="3585254" y="3024719"/>
            <a:ext cx="853259" cy="859141"/>
          </a:xfrm>
          <a:prstGeom prst="rect">
            <a:avLst/>
          </a:prstGeom>
        </p:spPr>
      </p:pic>
      <p:grpSp>
        <p:nvGrpSpPr>
          <p:cNvPr id="43" name="Группа 7"/>
          <p:cNvGrpSpPr/>
          <p:nvPr/>
        </p:nvGrpSpPr>
        <p:grpSpPr>
          <a:xfrm rot="15273992">
            <a:off x="4347842" y="2908031"/>
            <a:ext cx="1273593" cy="952723"/>
            <a:chOff x="2467349" y="1292025"/>
            <a:chExt cx="1273593" cy="95272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4" name="Рисунок 43" descr="7.png"/>
            <p:cNvPicPr>
              <a:picLocks noChangeAspect="1"/>
            </p:cNvPicPr>
            <p:nvPr/>
          </p:nvPicPr>
          <p:blipFill>
            <a:blip r:embed="rId8" cstate="print">
              <a:lum bright="-30000" contrast="40000"/>
            </a:blip>
            <a:srcRect l="47561"/>
            <a:stretch>
              <a:fillRect/>
            </a:stretch>
          </p:blipFill>
          <p:spPr>
            <a:xfrm rot="18419322">
              <a:off x="2627784" y="1131590"/>
              <a:ext cx="952723" cy="1273593"/>
            </a:xfrm>
            <a:prstGeom prst="rect">
              <a:avLst/>
            </a:prstGeom>
          </p:spPr>
        </p:pic>
        <p:sp>
          <p:nvSpPr>
            <p:cNvPr id="45" name="Скругленный прямоугольник 44"/>
            <p:cNvSpPr/>
            <p:nvPr/>
          </p:nvSpPr>
          <p:spPr>
            <a:xfrm rot="6982405">
              <a:off x="2968366" y="1575710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5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5" name="Группа 1"/>
          <p:cNvGrpSpPr/>
          <p:nvPr/>
        </p:nvGrpSpPr>
        <p:grpSpPr>
          <a:xfrm>
            <a:off x="3712378" y="3588812"/>
            <a:ext cx="1719244" cy="1077843"/>
            <a:chOff x="3964406" y="3826434"/>
            <a:chExt cx="1719244" cy="1077843"/>
          </a:xfrm>
        </p:grpSpPr>
        <p:pic>
          <p:nvPicPr>
            <p:cNvPr id="3" name="Рисунок 2" descr="1а.png"/>
            <p:cNvPicPr>
              <a:picLocks noChangeAspect="1"/>
            </p:cNvPicPr>
            <p:nvPr/>
          </p:nvPicPr>
          <p:blipFill>
            <a:blip r:embed="rId9" cstate="print"/>
            <a:srcRect t="14587"/>
            <a:stretch>
              <a:fillRect/>
            </a:stretch>
          </p:blipFill>
          <p:spPr>
            <a:xfrm>
              <a:off x="3964406" y="3826434"/>
              <a:ext cx="1719244" cy="1077843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4118257" y="4157488"/>
              <a:ext cx="1411542" cy="5639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/>
                <a:t>2 + 3</a:t>
              </a:r>
              <a:endParaRPr lang="ru-RU" sz="4000" b="1" dirty="0"/>
            </a:p>
          </p:txBody>
        </p:sp>
      </p:grpSp>
      <p:grpSp>
        <p:nvGrpSpPr>
          <p:cNvPr id="16" name="Группа 4"/>
          <p:cNvGrpSpPr/>
          <p:nvPr/>
        </p:nvGrpSpPr>
        <p:grpSpPr>
          <a:xfrm flipH="1">
            <a:off x="1115616" y="-1059582"/>
            <a:ext cx="1080120" cy="1059582"/>
            <a:chOff x="4561399" y="-1226790"/>
            <a:chExt cx="1080120" cy="10595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" name="Рисунок 5" descr="4.png"/>
            <p:cNvPicPr>
              <a:picLocks noChangeAspect="1"/>
            </p:cNvPicPr>
            <p:nvPr/>
          </p:nvPicPr>
          <p:blipFill>
            <a:blip r:embed="rId5" cstate="print">
              <a:lum bright="-30000" contrast="40000"/>
            </a:blip>
            <a:stretch>
              <a:fillRect/>
            </a:stretch>
          </p:blipFill>
          <p:spPr>
            <a:xfrm rot="9345177" flipV="1">
              <a:off x="4599597" y="-1226790"/>
              <a:ext cx="1041922" cy="1059582"/>
            </a:xfrm>
            <a:prstGeom prst="rect">
              <a:avLst/>
            </a:prstGeom>
          </p:spPr>
        </p:pic>
        <p:sp>
          <p:nvSpPr>
            <p:cNvPr id="7" name="Овал 6"/>
            <p:cNvSpPr/>
            <p:nvPr/>
          </p:nvSpPr>
          <p:spPr>
            <a:xfrm>
              <a:off x="4561399" y="-938758"/>
              <a:ext cx="1008111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3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11" name="Группа 7"/>
          <p:cNvGrpSpPr/>
          <p:nvPr/>
        </p:nvGrpSpPr>
        <p:grpSpPr>
          <a:xfrm>
            <a:off x="2699814" y="-952723"/>
            <a:ext cx="1273593" cy="952723"/>
            <a:chOff x="2467349" y="1292025"/>
            <a:chExt cx="1273593" cy="95272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Рисунок 8" descr="7.png"/>
            <p:cNvPicPr>
              <a:picLocks noChangeAspect="1"/>
            </p:cNvPicPr>
            <p:nvPr/>
          </p:nvPicPr>
          <p:blipFill>
            <a:blip r:embed="rId8" cstate="print">
              <a:lum bright="-30000" contrast="40000"/>
            </a:blip>
            <a:srcRect l="47561"/>
            <a:stretch>
              <a:fillRect/>
            </a:stretch>
          </p:blipFill>
          <p:spPr>
            <a:xfrm rot="18419322">
              <a:off x="2627784" y="1131590"/>
              <a:ext cx="952723" cy="1273593"/>
            </a:xfrm>
            <a:prstGeom prst="rect">
              <a:avLst/>
            </a:prstGeom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2968366" y="1575710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5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8" name="Группа 10"/>
          <p:cNvGrpSpPr/>
          <p:nvPr/>
        </p:nvGrpSpPr>
        <p:grpSpPr>
          <a:xfrm>
            <a:off x="4355997" y="-1316682"/>
            <a:ext cx="1297441" cy="1250778"/>
            <a:chOff x="444109" y="-1376999"/>
            <a:chExt cx="1297441" cy="1250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2" name="Picture 2" descr="https://stockphoto.zone/cache/1c12a6c1/avbbedfe824c2c8820bf3.png"/>
            <p:cNvPicPr>
              <a:picLocks noChangeAspect="1" noChangeArrowheads="1"/>
            </p:cNvPicPr>
            <p:nvPr/>
          </p:nvPicPr>
          <p:blipFill>
            <a:blip r:embed="rId6" cstate="print">
              <a:lum bright="-30000" contrast="40000"/>
            </a:blip>
            <a:stretch>
              <a:fillRect/>
            </a:stretch>
          </p:blipFill>
          <p:spPr bwMode="auto">
            <a:xfrm rot="6154400">
              <a:off x="467441" y="-1400331"/>
              <a:ext cx="1250778" cy="1297441"/>
            </a:xfrm>
            <a:prstGeom prst="rect">
              <a:avLst/>
            </a:prstGeom>
            <a:noFill/>
          </p:spPr>
        </p:pic>
        <p:sp>
          <p:nvSpPr>
            <p:cNvPr id="13" name="Овал 12"/>
            <p:cNvSpPr/>
            <p:nvPr/>
          </p:nvSpPr>
          <p:spPr>
            <a:xfrm>
              <a:off x="787106" y="-988172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4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55 7.10096E-7 C 0.01459 0.01327 0.01823 0.02099 0.02726 0.02562 C 0.05295 0.05619 0.08733 0.08953 0.11823 0.09818 C 0.13004 0.10837 0.14341 0.11053 0.15591 0.1167 C 0.16354 0.12072 0.17118 0.12257 0.17865 0.12627 C 0.18525 0.12936 0.19115 0.13399 0.19757 0.13739 C 0.20504 0.14634 0.21285 0.14758 0.21771 0.16332 C 0.21962 0.1695 0.22066 0.17629 0.22309 0.18215 C 0.22483 0.18679 0.22847 0.19574 0.22847 0.19605 C 0.22361 0.20407 0.22136 0.20407 0.21493 0.20747 C 0.19132 0.23433 0.16007 0.22507 0.13316 0.2263 C 0.08177 0.22507 0.0375 0.22075 -0.0118 0.21457 C -0.03246 0.20593 -0.05538 0.2084 -0.07604 0.20747 C -0.11475 0.20871 -0.14982 0.21118 -0.1875 0.21704 C -0.19531 0.22075 -0.20173 0.22445 -0.21024 0.2263 C -0.21701 0.23001 -0.22326 0.2331 -0.23055 0.23557 C -0.23958 0.24359 -0.24861 0.24853 -0.25868 0.25193 C -0.26927 0.2649 -0.27882 0.27879 -0.28541 0.29824 C -0.28594 0.30194 -0.28611 0.30472 -0.2868 0.30812 C -0.2875 0.3109 -0.28889 0.31368 -0.28958 0.31707 C -0.29132 0.32757 -0.29149 0.3393 -0.2934 0.3498 C -0.29236 0.36987 -0.29462 0.37882 -0.2842 0.38469 C -0.27604 0.39858 -0.26423 0.40506 -0.2533 0.40815 C -0.23628 0.40753 -0.21944 0.40722 -0.20243 0.40599 C -0.18142 0.40445 -0.19948 0.40568 -0.18628 0.39858 C -0.17795 0.39487 -0.16771 0.39364 -0.15937 0.3921 C -0.14375 0.38592 -0.15139 0.38808 -0.13646 0.38469 C -0.1276 0.37419 -0.1151 0.36925 -0.10451 0.36647 C -0.09375 0.3603 -0.08194 0.35134 -0.07083 0.34764 C -0.06111 0.34424 -0.05121 0.34362 -0.04132 0.34054 C -0.02482 0.3288 -0.00903 0.33251 0.00955 0.33127 C 0.02448 0.33251 0.03698 0.33436 0.05122 0.34054 C 0.05573 0.34239 0.05886 0.34733 0.06337 0.3498 C 0.06823 0.35628 0.07205 0.36184 0.07535 0.3711 C 0.07709 0.37944 0.07656 0.38839 0.07396 0.39673 C 0.0724 0.40167 0.06858 0.41062 0.06858 0.41093 C 0.06632 0.42359 0.06424 0.43285 0.06077 0.44551 C 0.05868 0.45323 0.0599 0.45693 0.05799 0.46434 C 0.05747 0.46681 0.05608 0.46835 0.05538 0.47082 C 0.05469 0.47329 0.05452 0.47576 0.05382 0.47823 C 0.05417 0.48194 0.05434 0.53844 0.06337 0.54369 C 0.06771 0.54585 0.07222 0.54523 0.07674 0.54616 C 0.08108 0.54523 0.08577 0.54616 0.09011 0.54369 C 0.0915 0.54276 0.09184 0.53844 0.09288 0.53658 C 0.09601 0.52887 0.09775 0.51868 0.10209 0.51312 C 0.10972 0.50448 0.11754 0.49244 0.12639 0.4875 C 0.13264 0.48842 0.13889 0.48811 0.14514 0.48997 C 0.14983 0.49151 0.15452 0.50849 0.15452 0.5088 C 0.15556 0.52763 0.15729 0.54523 0.15452 0.56406 C 0.15365 0.56993 0.15087 0.57363 0.14913 0.57826 C 0.14827 0.58073 0.14636 0.58567 0.14636 0.58598 C 0.1441 0.59802 0.13993 0.61192 0.13559 0.62272 C 0.13438 0.63538 0.13299 0.64742 0.129 0.65792 C 0.12656 0.68169 0.1217 0.70361 0.11979 0.728 C 0.11806 0.7808 0.11667 0.83266 0.12361 0.88422 C 0.12518 0.92559 0.12188 0.91201 0.12639 0.92868 " pathEditMode="relative" rAng="0" ptsTypes="fffffffffffffffffffffffffffffffffffffffffffffffffffffffA">
                                      <p:cBhvr>
                                        <p:cTn id="6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0" y="46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38889E-6 -5.09108E-6 C 0.00851 0.00493 0.01719 0.00987 0.02587 0.01358 C 0.02917 0.01667 0.03299 0.01759 0.03628 0.02068 C 0.05243 0.03519 0.03802 0.02655 0.04809 0.0321 C 0.05365 0.03982 0.05868 0.04877 0.06354 0.05773 C 0.0651 0.06483 0.06736 0.07069 0.06875 0.0781 C 0.06684 0.0957 0.0618 0.11886 0.05312 0.12905 C 0.04878 0.14109 0.05208 0.13399 0.04288 0.14541 C 0.03403 0.15621 0.02604 0.16949 0.01545 0.17536 C 0.01007 0.18184 0.00347 0.18524 -0.0026 0.18925 C -0.00729 0.19542 -0.01129 0.20129 -0.01563 0.20777 C -0.01858 0.21179 -0.02465 0.21889 -0.02465 0.21889 C -0.0276 0.22692 -0.03507 0.24019 -0.03507 0.24019 C -0.03802 0.25501 -0.04132 0.26921 -0.04427 0.28403 C -0.04375 0.30379 -0.04358 0.32386 -0.04288 0.34393 C -0.04254 0.35442 -0.03646 0.35844 -0.03247 0.36461 C -0.02292 0.37912 -0.01129 0.37912 0.00121 0.38098 C 0.0184 0.38808 0.03871 0.38406 0.05451 0.39919 C 0.05799 0.4029 0.06441 0.40845 0.06753 0.41339 C 0.07031 0.41741 0.07535 0.42698 0.07535 0.42698 C 0.07569 0.42945 0.07656 0.43161 0.07656 0.43408 C 0.07656 0.44241 0.07604 0.45106 0.07535 0.45939 C 0.07344 0.48317 0.05764 0.48409 0.04809 0.4915 C 0.03611 0.50169 0.02483 0.5091 0.01163 0.5125 C 0.00573 0.5162 -0.00052 0.51651 -0.0066 0.5196 C -0.01163 0.52176 -0.01597 0.52546 -0.02083 0.52886 C -0.02604 0.53226 -0.02535 0.52917 -0.02986 0.53349 C -0.04063 0.54306 -0.04931 0.55881 -0.06111 0.56313 C -0.06476 0.5727 -0.06997 0.57949 -0.07413 0.58876 C -0.07604 0.59277 -0.0776 0.59771 -0.07934 0.60234 C -0.08021 0.6045 -0.08195 0.60913 -0.08195 0.60913 C -0.08368 0.6221 -0.08802 0.6326 -0.08958 0.64649 C -0.0901 0.65112 -0.09028 0.65575 -0.09097 0.66038 C -0.09167 0.66501 -0.09358 0.67397 -0.09358 0.67397 C -0.09531 0.69342 -0.09774 0.71596 -0.10139 0.73386 C -0.10677 0.79623 -0.1066 0.86106 -0.1066 0.92343 " pathEditMode="relative" ptsTypes="fffffffffffffffffffffffffffffffffffA">
                                      <p:cBhvr>
                                        <p:cTn id="8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88889E-6 4.35937E-6 C 0.00591 0.00339 0.01007 0.01235 0.01563 0.01605 C 0.02101 0.01945 0.02691 0.02531 0.03108 0.03241 C 0.03993 0.04754 0.03039 0.03303 0.03889 0.04168 C 0.04167 0.04445 0.0467 0.05094 0.0467 0.05094 C 0.04948 0.05835 0.05313 0.06174 0.05591 0.06915 C 0.05747 0.07842 0.0592 0.08768 0.06094 0.09694 C 0.06181 0.10157 0.06354 0.11083 0.06354 0.11083 C 0.06198 0.13491 0.06094 0.14109 0.04931 0.15467 C 0.04063 0.17814 0.02275 0.18122 0.00903 0.18925 C -0.00503 0.19759 0.01025 0.1911 -0.00399 0.19635 C -0.01163 0.20345 -0.02048 0.21086 -0.02864 0.21488 C -0.03541 0.2229 -0.04201 0.22784 -0.0493 0.2334 C -0.05104 0.23464 -0.05277 0.23649 -0.05451 0.23772 C -0.05711 0.23958 -0.06232 0.24205 -0.06232 0.24205 C -0.06996 0.25285 -0.07864 0.2615 -0.08698 0.27014 C -0.09444 0.27817 -0.10034 0.29608 -0.10642 0.30719 C -0.10868 0.31861 -0.11076 0.33035 -0.11302 0.34177 C -0.1125 0.34794 -0.1125 0.35443 -0.11163 0.36029 C -0.10764 0.3853 -0.08003 0.38098 -0.07014 0.38345 C -0.03715 0.3819 -0.02378 0.38252 0.00261 0.37635 C 0.06268 0.37851 0.05139 0.37388 0.08698 0.38561 C 0.09375 0.38777 0.10122 0.39147 0.10782 0.39487 C 0.11216 0.39703 0.11945 0.4066 0.11945 0.4066 C 0.12205 0.41957 0.12414 0.4313 0.12848 0.44334 C 0.12604 0.45816 0.11893 0.47422 0.11164 0.48255 C 0.1099 0.48718 0.10816 0.49181 0.10643 0.49645 C 0.10591 0.49768 0.10625 0.52207 0.11042 0.5267 C 0.12118 0.53874 0.13577 0.53288 0.1467 0.54276 C 0.15486 0.55017 0.15886 0.56437 0.16493 0.57517 C 0.16667 0.58505 0.16979 0.59617 0.17275 0.60512 C 0.17431 0.60975 0.17622 0.61438 0.17795 0.61901 C 0.17882 0.62118 0.18056 0.62581 0.18056 0.62581 C 0.18351 0.6434 0.18091 0.661 0.17657 0.67675 C 0.17604 0.68045 0.17518 0.6891 0.17396 0.6928 C 0.1724 0.69774 0.16875 0.7067 0.16875 0.7067 C 0.16598 0.72152 0.16441 0.73541 0.16233 0.75054 C 0.16285 0.7774 0.16129 0.81259 0.16615 0.84069 C 0.16736 0.85767 0.16528 0.88329 0.17396 0.89379 C 0.17709 0.90213 0.17587 0.89811 0.17795 0.90521 " pathEditMode="relative" ptsTypes="fffffffffffffffffffffffffffffffffffffffA">
                                      <p:cBhvr>
                                        <p:cTn id="10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 descr="3пг.pn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 rot="6796955">
            <a:off x="3407486" y="2638475"/>
            <a:ext cx="1126670" cy="1450979"/>
          </a:xfrm>
          <a:prstGeom prst="rect">
            <a:avLst/>
          </a:prstGeom>
        </p:spPr>
      </p:pic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388424" y="4630014"/>
            <a:ext cx="681164" cy="468000"/>
          </a:xfrm>
          <a:prstGeom prst="rightArrow">
            <a:avLst/>
          </a:prstGeom>
          <a:solidFill>
            <a:srgbClr val="0A9A0A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 descr="4.pn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 rot="19697540" flipH="1" flipV="1">
            <a:off x="4565657" y="2770228"/>
            <a:ext cx="1041922" cy="1059582"/>
          </a:xfrm>
          <a:prstGeom prst="rect">
            <a:avLst/>
          </a:prstGeom>
        </p:spPr>
      </p:pic>
      <p:pic>
        <p:nvPicPr>
          <p:cNvPr id="29" name="Picture 2" descr="https://stockphoto.zone/cache/1c12a6c1/avbbedfe824c2c8820bf3.png"/>
          <p:cNvPicPr>
            <a:picLocks noChangeAspect="1" noChangeArrowheads="1"/>
          </p:cNvPicPr>
          <p:nvPr/>
        </p:nvPicPr>
        <p:blipFill>
          <a:blip r:embed="rId6" cstate="print">
            <a:lum bright="-30000" contrast="40000"/>
          </a:blip>
          <a:srcRect b="-747"/>
          <a:stretch>
            <a:fillRect/>
          </a:stretch>
        </p:blipFill>
        <p:spPr bwMode="auto">
          <a:xfrm rot="20563718">
            <a:off x="3806194" y="2604025"/>
            <a:ext cx="1250778" cy="1307130"/>
          </a:xfrm>
          <a:prstGeom prst="rect">
            <a:avLst/>
          </a:prstGeom>
          <a:noFill/>
        </p:spPr>
      </p:pic>
      <p:pic>
        <p:nvPicPr>
          <p:cNvPr id="34" name="Рисунок 33" descr="4.png"/>
          <p:cNvPicPr>
            <a:picLocks noChangeAspect="1"/>
          </p:cNvPicPr>
          <p:nvPr/>
        </p:nvPicPr>
        <p:blipFill>
          <a:blip r:embed="rId7" cstate="print">
            <a:lum bright="-20000" contrast="40000"/>
          </a:blip>
          <a:stretch>
            <a:fillRect/>
          </a:stretch>
        </p:blipFill>
        <p:spPr>
          <a:xfrm rot="6868624">
            <a:off x="3585254" y="3024719"/>
            <a:ext cx="853259" cy="859141"/>
          </a:xfrm>
          <a:prstGeom prst="rect">
            <a:avLst/>
          </a:prstGeom>
        </p:spPr>
      </p:pic>
      <p:pic>
        <p:nvPicPr>
          <p:cNvPr id="36" name="Рисунок 35" descr="7.png"/>
          <p:cNvPicPr>
            <a:picLocks noChangeAspect="1"/>
          </p:cNvPicPr>
          <p:nvPr/>
        </p:nvPicPr>
        <p:blipFill>
          <a:blip r:embed="rId8" cstate="print">
            <a:lum bright="-30000" contrast="40000"/>
          </a:blip>
          <a:srcRect l="47561"/>
          <a:stretch>
            <a:fillRect/>
          </a:stretch>
        </p:blipFill>
        <p:spPr>
          <a:xfrm rot="12093314">
            <a:off x="4508277" y="2747567"/>
            <a:ext cx="952723" cy="1273593"/>
          </a:xfrm>
          <a:prstGeom prst="rect">
            <a:avLst/>
          </a:prstGeom>
        </p:spPr>
      </p:pic>
      <p:grpSp>
        <p:nvGrpSpPr>
          <p:cNvPr id="38" name="Группа 4"/>
          <p:cNvGrpSpPr/>
          <p:nvPr/>
        </p:nvGrpSpPr>
        <p:grpSpPr>
          <a:xfrm rot="6039076">
            <a:off x="3901922" y="3162213"/>
            <a:ext cx="1273593" cy="864096"/>
            <a:chOff x="4151227" y="1192323"/>
            <a:chExt cx="1273593" cy="8640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9" name="Рисунок 38" descr="7.png"/>
            <p:cNvPicPr>
              <a:picLocks noChangeAspect="1"/>
            </p:cNvPicPr>
            <p:nvPr/>
          </p:nvPicPr>
          <p:blipFill>
            <a:blip r:embed="rId8" cstate="print">
              <a:lum bright="-30000" contrast="40000"/>
            </a:blip>
            <a:srcRect r="52439"/>
            <a:stretch>
              <a:fillRect/>
            </a:stretch>
          </p:blipFill>
          <p:spPr>
            <a:xfrm rot="14079144">
              <a:off x="4355976" y="987574"/>
              <a:ext cx="864096" cy="1273593"/>
            </a:xfrm>
            <a:prstGeom prst="rect">
              <a:avLst/>
            </a:prstGeom>
          </p:spPr>
        </p:pic>
        <p:sp>
          <p:nvSpPr>
            <p:cNvPr id="40" name="Скругленный прямоугольник 39"/>
            <p:cNvSpPr/>
            <p:nvPr/>
          </p:nvSpPr>
          <p:spPr>
            <a:xfrm rot="15661314">
              <a:off x="4584072" y="1454276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4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5" name="Группа 1"/>
          <p:cNvGrpSpPr/>
          <p:nvPr/>
        </p:nvGrpSpPr>
        <p:grpSpPr>
          <a:xfrm>
            <a:off x="3712378" y="3588812"/>
            <a:ext cx="1719244" cy="1077843"/>
            <a:chOff x="3964406" y="3826434"/>
            <a:chExt cx="1719244" cy="1077843"/>
          </a:xfrm>
        </p:grpSpPr>
        <p:pic>
          <p:nvPicPr>
            <p:cNvPr id="3" name="Рисунок 2" descr="1а.png"/>
            <p:cNvPicPr>
              <a:picLocks noChangeAspect="1"/>
            </p:cNvPicPr>
            <p:nvPr/>
          </p:nvPicPr>
          <p:blipFill>
            <a:blip r:embed="rId9" cstate="print"/>
            <a:srcRect t="14587"/>
            <a:stretch>
              <a:fillRect/>
            </a:stretch>
          </p:blipFill>
          <p:spPr>
            <a:xfrm>
              <a:off x="3964406" y="3826434"/>
              <a:ext cx="1719244" cy="1077843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4104729" y="4157488"/>
              <a:ext cx="1438598" cy="5639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/>
                <a:t>5 - 1</a:t>
              </a:r>
              <a:endParaRPr lang="ru-RU" sz="40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 rot="20965369" flipH="1">
            <a:off x="1167206" y="-1297611"/>
            <a:ext cx="1126670" cy="1450979"/>
            <a:chOff x="6923306" y="-1430241"/>
            <a:chExt cx="1126670" cy="14509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Рисунок 8" descr="3пг.png"/>
            <p:cNvPicPr>
              <a:picLocks noChangeAspect="1"/>
            </p:cNvPicPr>
            <p:nvPr/>
          </p:nvPicPr>
          <p:blipFill>
            <a:blip r:embed="rId4" cstate="print">
              <a:lum bright="-20000" contrast="30000"/>
            </a:blip>
            <a:stretch>
              <a:fillRect/>
            </a:stretch>
          </p:blipFill>
          <p:spPr>
            <a:xfrm rot="1577505">
              <a:off x="6923306" y="-1430241"/>
              <a:ext cx="1126670" cy="1450979"/>
            </a:xfrm>
            <a:prstGeom prst="rect">
              <a:avLst/>
            </a:prstGeom>
          </p:spPr>
        </p:pic>
        <p:sp>
          <p:nvSpPr>
            <p:cNvPr id="10" name="Овал 9"/>
            <p:cNvSpPr/>
            <p:nvPr/>
          </p:nvSpPr>
          <p:spPr>
            <a:xfrm>
              <a:off x="7092280" y="-812626"/>
              <a:ext cx="432048" cy="4320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3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16" name="Группа 10"/>
          <p:cNvGrpSpPr/>
          <p:nvPr/>
        </p:nvGrpSpPr>
        <p:grpSpPr>
          <a:xfrm rot="1608346" flipH="1">
            <a:off x="4229816" y="-1021011"/>
            <a:ext cx="859141" cy="853259"/>
            <a:chOff x="1736750" y="304921"/>
            <a:chExt cx="859141" cy="8532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2" name="Рисунок 11" descr="4.png"/>
            <p:cNvPicPr>
              <a:picLocks noChangeAspect="1"/>
            </p:cNvPicPr>
            <p:nvPr/>
          </p:nvPicPr>
          <p:blipFill>
            <a:blip r:embed="rId7" cstate="print">
              <a:lum bright="-20000" contrast="40000"/>
            </a:blip>
            <a:stretch>
              <a:fillRect/>
            </a:stretch>
          </p:blipFill>
          <p:spPr>
            <a:xfrm rot="16585746">
              <a:off x="1739691" y="301980"/>
              <a:ext cx="853259" cy="859141"/>
            </a:xfrm>
            <a:prstGeom prst="rect">
              <a:avLst/>
            </a:prstGeom>
          </p:spPr>
        </p:pic>
        <p:sp>
          <p:nvSpPr>
            <p:cNvPr id="13" name="Скругленный прямоугольник 12"/>
            <p:cNvSpPr/>
            <p:nvPr/>
          </p:nvSpPr>
          <p:spPr>
            <a:xfrm rot="1625785">
              <a:off x="1961816" y="587056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5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  <p:grpSp>
        <p:nvGrpSpPr>
          <p:cNvPr id="24" name="Группа 4"/>
          <p:cNvGrpSpPr/>
          <p:nvPr/>
        </p:nvGrpSpPr>
        <p:grpSpPr>
          <a:xfrm rot="1206356">
            <a:off x="6337905" y="-1056670"/>
            <a:ext cx="1273593" cy="864096"/>
            <a:chOff x="4151227" y="1192323"/>
            <a:chExt cx="1273593" cy="8640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5" name="Рисунок 24" descr="7.png"/>
            <p:cNvPicPr>
              <a:picLocks noChangeAspect="1"/>
            </p:cNvPicPr>
            <p:nvPr/>
          </p:nvPicPr>
          <p:blipFill>
            <a:blip r:embed="rId8" cstate="print">
              <a:lum bright="-30000" contrast="40000"/>
            </a:blip>
            <a:srcRect r="52439"/>
            <a:stretch>
              <a:fillRect/>
            </a:stretch>
          </p:blipFill>
          <p:spPr>
            <a:xfrm rot="14079144">
              <a:off x="4355976" y="987574"/>
              <a:ext cx="864096" cy="1273593"/>
            </a:xfrm>
            <a:prstGeom prst="rect">
              <a:avLst/>
            </a:prstGeom>
          </p:spPr>
        </p:pic>
        <p:sp>
          <p:nvSpPr>
            <p:cNvPr id="26" name="Скругленный прямоугольник 25"/>
            <p:cNvSpPr/>
            <p:nvPr/>
          </p:nvSpPr>
          <p:spPr>
            <a:xfrm rot="19994321">
              <a:off x="4584073" y="1454276"/>
              <a:ext cx="360040" cy="36004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1B0707"/>
                  </a:solidFill>
                </a:rPr>
                <a:t>4</a:t>
              </a:r>
              <a:endParaRPr lang="ru-RU" sz="3200" b="1" dirty="0">
                <a:solidFill>
                  <a:srgbClr val="1B0707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4 -4.58475E-6 C 0.00243 0.00402 0.00937 0.00618 0.01614 0.00896 C 0.01718 0.01019 0.01875 0.01143 0.01927 0.01328 C 0.02118 0.01853 0.02343 0.03119 0.02343 0.0315 C 0.02482 0.05187 0.02673 0.07781 0.01927 0.09417 C 0.01632 0.11022 0.00972 0.12998 0.00173 0.13523 C -0.004 0.14171 -0.00973 0.15036 -0.01563 0.15684 C -0.02171 0.16333 -0.01563 0.15252 -0.02292 0.16333 C -0.03368 0.17876 -0.04236 0.19605 -0.05157 0.21581 C -0.06337 0.24051 -0.07587 0.26027 -0.08577 0.28744 C -0.08698 0.29824 -0.08855 0.30843 -0.0908 0.31862 C -0.09063 0.32449 -0.0908 0.33066 -0.08993 0.33591 C -0.08646 0.35197 -0.07778 0.36771 -0.07118 0.37697 C -0.06754 0.38284 -0.04914 0.38654 -0.04462 0.38778 C -0.02813 0.38623 -0.01806 0.38191 -0.0033 0.37697 C 0.00277 0.37265 0.00746 0.3708 0.01423 0.36864 C 0.01961 0.36524 0.025 0.36184 0.03073 0.35968 C 0.03437 0.35567 0.03732 0.35011 0.04097 0.34672 C 0.04913 0.33838 0.05972 0.3356 0.06857 0.33344 C 0.07639 0.32819 0.08211 0.33004 0.09045 0.33097 C 0.09149 0.33221 0.0927 0.3319 0.0934 0.33344 C 0.09514 0.33745 0.09739 0.34672 0.09739 0.34703 C 0.09843 0.35629 0.09913 0.36586 0.10052 0.37481 C 0.10086 0.39272 0.10086 0.41124 0.10173 0.42946 C 0.10312 0.45447 0.12083 0.45447 0.12847 0.4557 C 0.13559 0.45477 0.14288 0.45508 0.15 0.45354 C 0.15121 0.45323 0.15902 0.44273 0.15937 0.44243 C 0.16319 0.43872 0.16857 0.43532 0.17291 0.43347 C 0.18281 0.42915 0.1927 0.42514 0.20243 0.41865 C 0.21718 0.39735 0.23472 0.40013 0.25208 0.39858 C 0.25659 0.3955 0.26076 0.39828 0.26545 0.40075 C 0.27048 0.4063 0.27482 0.41186 0.27882 0.42081 C 0.28645 0.46558 0.27708 0.51313 0.27361 0.55789 C 0.27395 0.56469 0.27378 0.57117 0.27465 0.57796 C 0.27534 0.58383 0.27795 0.58537 0.27968 0.58877 C 0.2809 0.59093 0.28454 0.59926 0.28593 0.60142 C 0.28958 0.60575 0.29809 0.60853 0.30139 0.61038 C 0.30451 0.61223 0.30746 0.61532 0.31059 0.61686 C 0.3243 0.62335 0.33802 0.62489 0.35191 0.62798 C 0.36041 0.62983 0.3684 0.63662 0.37656 0.64063 C 0.38628 0.65144 0.39722 0.65669 0.40746 0.66472 C 0.41145 0.66749 0.41632 0.67274 0.41979 0.67799 C 0.421 0.67984 0.4217 0.68293 0.42291 0.68417 C 0.42795 0.68972 0.43385 0.69219 0.43923 0.69559 C 0.44878 0.70794 0.45885 0.71319 0.46614 0.73233 C 0.46892 0.75116 0.47083 0.75857 0.47847 0.76969 C 0.4809 0.77308 0.48472 0.78265 0.48472 0.78296 C 0.48732 0.79439 0.48767 0.80704 0.48889 0.82001 C 0.48923 0.83143 0.48941 0.84317 0.48993 0.8549 C 0.4901 0.85675 0.49132 0.85891 0.49097 0.86107 C 0.49045 0.86354 0.48871 0.86416 0.48767 0.8657 C 0.4842 0.87744 0.4842 0.89071 0.48055 0.90213 C 0.47934 0.91325 0.47639 0.93579 0.47639 0.94628 " pathEditMode="relative" rAng="0" ptsTypes="ffffffffffffffffffffffffffffffffffffffffffffffffffffA">
                                      <p:cBhvr>
                                        <p:cTn id="6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00" y="47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11111E-6 -2.26304E-6 C 0.00521 0.00896 0.01233 0.01606 0.01858 0.01945 C 0.02743 0.03026 0.03212 0.04693 0.03698 0.067 C 0.03924 0.07564 0.03958 0.08058 0.0408 0.09077 C 0.04132 0.09355 0.04184 0.09818 0.04184 0.09849 C 0.04167 0.11115 0.04306 0.12504 0.03993 0.13554 C 0.03663 0.14789 0.02761 0.15931 0.0224 0.16703 C 0.00816 0.18648 0.02361 0.16672 0.01267 0.18555 C 0.01198 0.18741 0.01077 0.18741 0.0099 0.18833 C 0.00816 0.19049 0.00625 0.19235 0.00486 0.19512 C -0.00989 0.22476 0.00486 0.20006 -0.00382 0.21427 C -0.0092 0.23433 -0.00104 0.205 -0.01076 0.23125 C -0.01319 0.23835 -0.0151 0.24699 -0.01753 0.25471 C -0.02048 0.27848 -0.01597 0.24514 -0.02048 0.26922 C -0.02118 0.27354 -0.02239 0.28342 -0.02239 0.28373 C -0.02205 0.29299 -0.02222 0.31738 -0.0184 0.32634 C -0.01684 0.33066 -0.01458 0.33313 -0.01267 0.33622 C -0.00868 0.3427 -0.00538 0.3498 -0.00087 0.35536 C 0.00417 0.36122 0.01024 0.36277 0.01563 0.36709 C 0.01788 0.3708 0.02153 0.37265 0.0224 0.37882 C 0.02309 0.38345 0.02431 0.39333 0.02431 0.39364 C 0.02396 0.40136 0.02396 0.40939 0.0224 0.41711 C 0.01979 0.42976 0.01163 0.45168 0.00695 0.46033 C 0.00347 0.46589 0.00278 0.46805 -0.00087 0.47175 C -0.00278 0.47361 -0.00677 0.477 -0.00677 0.47731 C -0.01128 0.4841 -0.01614 0.48904 -0.02153 0.49306 C -0.02812 0.50448 -0.03698 0.50571 -0.04479 0.50757 C -0.05451 0.51405 -0.06441 0.52146 -0.07413 0.52918 C -0.07517 0.5301 -0.07587 0.53288 -0.07691 0.53412 C -0.07778 0.53504 -0.07882 0.53566 -0.07969 0.53628 C -0.08298 0.54245 -0.08576 0.54739 -0.08958 0.55079 C -0.09444 0.55974 -0.09861 0.56499 -0.10417 0.57209 C -0.10729 0.5758 -0.10694 0.58105 -0.1092 0.5866 C -0.11042 0.59 -0.1125 0.59216 -0.11389 0.59587 C -0.11701 0.60451 -0.11979 0.61315 -0.12292 0.62242 C -0.1309 0.6465 -0.1408 0.66811 -0.14809 0.69373 C -0.15156 0.70578 -0.15521 0.71566 -0.15885 0.72739 C -0.1651 0.74838 -0.16979 0.77061 -0.17726 0.78944 C -0.18038 0.80797 -0.18437 0.82618 -0.18802 0.84409 C -0.19028 0.86755 -0.19618 0.89905 -0.19687 0.92282 C -0.19687 0.93239 -0.19687 0.94196 -0.19687 0.95153 " pathEditMode="relative" rAng="0" ptsTypes="ffffffffffffffffffffffffffffffffffffffffA">
                                      <p:cBhvr>
                                        <p:cTn id="8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0" y="476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3.05556E-6 3.74498E-6 C -0.00955 0.00648 -0.01944 0.0142 -0.02916 0.0179 C -0.03489 0.02593 -0.04149 0.03272 -0.04843 0.0355 C -0.05503 0.04384 -0.06128 0.05248 -0.06909 0.05557 C -0.07482 0.06823 -0.08281 0.07996 -0.08958 0.09077 C -0.09236 0.09509 -0.09809 0.10311 -0.09809 0.10342 C -0.10208 0.1167 -0.10764 0.12689 -0.11128 0.14078 C -0.11996 0.1732 -0.10868 0.13831 -0.11614 0.16054 C -0.11909 0.18308 -0.11996 0.19512 -0.11267 0.21364 C -0.10937 0.22229 -0.10798 0.22537 -0.10295 0.22846 C -0.09531 0.23958 -0.07795 0.24421 -0.06909 0.24637 C -0.06354 0.24946 -0.06562 0.24853 -0.05798 0.251 C -0.05295 0.25316 -0.04236 0.25656 -0.04236 0.25687 C -0.02986 0.26489 -0.01666 0.26304 -0.00364 0.26675 C 0.00191 0.26983 0.00782 0.2723 0.01337 0.27693 C 0.01789 0.28403 0.02032 0.29052 0.02414 0.29916 C 0.02466 0.30256 0.025 0.30626 0.02552 0.30935 C 0.02622 0.31398 0.02795 0.32448 0.02795 0.32479 C 0.02778 0.32942 0.02761 0.35041 0.02552 0.35937 C 0.01354 0.40969 -0.02152 0.41587 -0.04479 0.42266 C -0.0526 0.42852 -0.05937 0.43068 -0.06771 0.43254 C -0.08333 0.44118 -0.09896 0.44489 -0.1151 0.44767 C -0.12951 0.45909 -0.14566 0.46773 -0.16093 0.47298 C -0.16805 0.47792 -0.17465 0.48471 -0.18159 0.49027 C -0.18402 0.49243 -0.18889 0.49552 -0.18889 0.49614 C -0.2033 0.51497 -0.18576 0.56776 -0.17309 0.57363 C -0.15156 0.59617 -0.12239 0.59462 -0.0993 0.59648 C -0.09271 0.59987 -0.08663 0.6042 -0.07986 0.60636 C -0.07465 0.61284 -0.06562 0.6184 -0.0618 0.62612 C -0.05781 0.63476 -0.05451 0.63785 -0.04965 0.64433 C -0.0467 0.64804 -0.04392 0.65267 -0.04132 0.65668 C -0.03993 0.65822 -0.0375 0.66193 -0.0375 0.66224 C -0.03402 0.67243 -0.03333 0.68447 -0.03159 0.69712 C -0.0283 0.7209 -0.02552 0.74313 -0.0243 0.76752 C -0.02465 0.78079 -0.02673 0.79469 -0.02673 0.80796 C -0.02673 0.83667 -0.02465 0.85736 -0.02187 0.88329 C -0.021 0.9012 -0.021 0.91725 -0.01805 0.93393 C -0.01788 0.93578 -0.01718 0.95245 -0.01562 0.95616 C -0.01354 0.96202 -0.01024 0.96542 -0.0085 0.97128 C -0.00781 0.97406 -0.00694 0.97653 -0.00607 0.979 C -0.00555 0.98579 -0.00486 0.99938 -0.00486 0.99969 " pathEditMode="relative" rAng="0" ptsTypes="ffffffffffffffffffffffffffffffffffffffffA">
                                      <p:cBhvr>
                                        <p:cTn id="10" dur="1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0" y="5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E36C0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Шаблон презентации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Шаблон презентации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Шаблон презентации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Шаблон презентации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Шаблон презентации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1749</TotalTime>
  <Words>135</Words>
  <Application>Microsoft Office PowerPoint</Application>
  <PresentationFormat>Экран (16:9)</PresentationFormat>
  <Paragraphs>110</Paragraphs>
  <Slides>22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Тема Office</vt:lpstr>
      <vt:lpstr>Шаблон презентации1</vt:lpstr>
      <vt:lpstr>3_Шаблон презентации1</vt:lpstr>
      <vt:lpstr>2_Шаблон презентации1</vt:lpstr>
      <vt:lpstr>4_Шаблон презентации1</vt:lpstr>
      <vt:lpstr>5_Шаблон презентации1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Зурнаджиева Светлана</dc:creator>
  <cp:lastModifiedBy>Любовь</cp:lastModifiedBy>
  <cp:revision>154</cp:revision>
  <dcterms:created xsi:type="dcterms:W3CDTF">2017-08-17T18:27:43Z</dcterms:created>
  <dcterms:modified xsi:type="dcterms:W3CDTF">2022-11-01T15:31:34Z</dcterms:modified>
</cp:coreProperties>
</file>