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56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hyperlink" Target="mailto:bazanova-1996@mail.ru" TargetMode="External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hyperlink" Target="mailto:bazanova-1996@mail.ru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A2CAFF-E17C-4378-8B65-2B5DB54072B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D577448-D3AC-4F80-B5DD-1612F78438E4}">
      <dgm:prSet/>
      <dgm:spPr/>
      <dgm:t>
        <a:bodyPr/>
        <a:lstStyle/>
        <a:p>
          <a:pPr rtl="0"/>
          <a:r>
            <a:rPr lang="ru-RU" b="1" dirty="0" smtClean="0"/>
            <a:t>Деятельность, направленная на оказание помощи детям и молодежи с ограниченными возможностями здоровья (совершенствование психолого-педагогического сопровождения, социальная адаптация)</a:t>
          </a:r>
          <a:endParaRPr lang="ru-RU" dirty="0"/>
        </a:p>
      </dgm:t>
    </dgm:pt>
    <dgm:pt modelId="{19AAC181-1BB7-4EE2-9618-A6FC8808946F}" type="parTrans" cxnId="{915C2FA8-CCBA-4184-BFFF-7A251A8CB21C}">
      <dgm:prSet/>
      <dgm:spPr/>
      <dgm:t>
        <a:bodyPr/>
        <a:lstStyle/>
        <a:p>
          <a:endParaRPr lang="ru-RU"/>
        </a:p>
      </dgm:t>
    </dgm:pt>
    <dgm:pt modelId="{387232E5-E0DB-412E-B893-5C1638E6EB75}" type="sibTrans" cxnId="{915C2FA8-CCBA-4184-BFFF-7A251A8CB21C}">
      <dgm:prSet/>
      <dgm:spPr/>
      <dgm:t>
        <a:bodyPr/>
        <a:lstStyle/>
        <a:p>
          <a:endParaRPr lang="ru-RU"/>
        </a:p>
      </dgm:t>
    </dgm:pt>
    <dgm:pt modelId="{E598F840-C029-4B29-81A5-44D2E689540F}" type="pres">
      <dgm:prSet presAssocID="{ABA2CAFF-E17C-4378-8B65-2B5DB54072BF}" presName="linear" presStyleCnt="0">
        <dgm:presLayoutVars>
          <dgm:animLvl val="lvl"/>
          <dgm:resizeHandles val="exact"/>
        </dgm:presLayoutVars>
      </dgm:prSet>
      <dgm:spPr/>
    </dgm:pt>
    <dgm:pt modelId="{E852AC5E-32CD-405E-B1F5-DC8CB9A4B19B}" type="pres">
      <dgm:prSet presAssocID="{8D577448-D3AC-4F80-B5DD-1612F78438E4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5243373-C2F0-4BCA-A66D-EB7FD63391F6}" type="presOf" srcId="{ABA2CAFF-E17C-4378-8B65-2B5DB54072BF}" destId="{E598F840-C029-4B29-81A5-44D2E689540F}" srcOrd="0" destOrd="0" presId="urn:microsoft.com/office/officeart/2005/8/layout/vList2"/>
    <dgm:cxn modelId="{DE59AF8E-CEA8-407C-835B-D4D62C422169}" type="presOf" srcId="{8D577448-D3AC-4F80-B5DD-1612F78438E4}" destId="{E852AC5E-32CD-405E-B1F5-DC8CB9A4B19B}" srcOrd="0" destOrd="0" presId="urn:microsoft.com/office/officeart/2005/8/layout/vList2"/>
    <dgm:cxn modelId="{915C2FA8-CCBA-4184-BFFF-7A251A8CB21C}" srcId="{ABA2CAFF-E17C-4378-8B65-2B5DB54072BF}" destId="{8D577448-D3AC-4F80-B5DD-1612F78438E4}" srcOrd="0" destOrd="0" parTransId="{19AAC181-1BB7-4EE2-9618-A6FC8808946F}" sibTransId="{387232E5-E0DB-412E-B893-5C1638E6EB75}"/>
    <dgm:cxn modelId="{A56AB888-D4CD-44F5-BCE0-B8C454358B26}" type="presParOf" srcId="{E598F840-C029-4B29-81A5-44D2E689540F}" destId="{E852AC5E-32CD-405E-B1F5-DC8CB9A4B19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23DE050-8990-4777-9E03-7725672B99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115238-6BB0-4B94-B938-E987AFFF83F5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Специальность: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учитель-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олигофренопедагог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Образовательная организация: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ФГБОУ ВО «Курганский государственный университет»</a:t>
          </a:r>
        </a:p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Год поступления: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2014</a:t>
          </a:r>
        </a:p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Год окончания: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2018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51A95FBB-ED87-4951-8F63-BCA7413E0835}" type="parTrans" cxnId="{DFC01909-CADB-47DC-9CA1-F5B034E827F5}">
      <dgm:prSet/>
      <dgm:spPr/>
      <dgm:t>
        <a:bodyPr/>
        <a:lstStyle/>
        <a:p>
          <a:endParaRPr lang="ru-RU"/>
        </a:p>
      </dgm:t>
    </dgm:pt>
    <dgm:pt modelId="{3E458A91-33BD-4752-8DA5-B8813D70B17D}" type="sibTrans" cxnId="{DFC01909-CADB-47DC-9CA1-F5B034E827F5}">
      <dgm:prSet/>
      <dgm:spPr/>
      <dgm:t>
        <a:bodyPr/>
        <a:lstStyle/>
        <a:p>
          <a:endParaRPr lang="ru-RU"/>
        </a:p>
      </dgm:t>
    </dgm:pt>
    <dgm:pt modelId="{CBF79F9C-694E-4709-BB0E-2BD9507C55C6}" type="pres">
      <dgm:prSet presAssocID="{E23DE050-8990-4777-9E03-7725672B9937}" presName="linear" presStyleCnt="0">
        <dgm:presLayoutVars>
          <dgm:animLvl val="lvl"/>
          <dgm:resizeHandles val="exact"/>
        </dgm:presLayoutVars>
      </dgm:prSet>
      <dgm:spPr/>
    </dgm:pt>
    <dgm:pt modelId="{B9FB99A8-52A6-4928-8F1A-38C5979A41E7}" type="pres">
      <dgm:prSet presAssocID="{FF115238-6BB0-4B94-B938-E987AFFF83F5}" presName="parentText" presStyleLbl="node1" presStyleIdx="0" presStyleCnt="1" custLinFactNeighborX="12821" custLinFactNeighborY="-40867">
        <dgm:presLayoutVars>
          <dgm:chMax val="0"/>
          <dgm:bulletEnabled val="1"/>
        </dgm:presLayoutVars>
      </dgm:prSet>
      <dgm:spPr/>
    </dgm:pt>
  </dgm:ptLst>
  <dgm:cxnLst>
    <dgm:cxn modelId="{DFC01909-CADB-47DC-9CA1-F5B034E827F5}" srcId="{E23DE050-8990-4777-9E03-7725672B9937}" destId="{FF115238-6BB0-4B94-B938-E987AFFF83F5}" srcOrd="0" destOrd="0" parTransId="{51A95FBB-ED87-4951-8F63-BCA7413E0835}" sibTransId="{3E458A91-33BD-4752-8DA5-B8813D70B17D}"/>
    <dgm:cxn modelId="{D2510A34-9BED-42AD-9E87-8235ABAAA6D1}" type="presOf" srcId="{E23DE050-8990-4777-9E03-7725672B9937}" destId="{CBF79F9C-694E-4709-BB0E-2BD9507C55C6}" srcOrd="0" destOrd="0" presId="urn:microsoft.com/office/officeart/2005/8/layout/vList2"/>
    <dgm:cxn modelId="{84BB0ED5-9B84-405D-903D-151BB8220FAD}" type="presOf" srcId="{FF115238-6BB0-4B94-B938-E987AFFF83F5}" destId="{B9FB99A8-52A6-4928-8F1A-38C5979A41E7}" srcOrd="0" destOrd="0" presId="urn:microsoft.com/office/officeart/2005/8/layout/vList2"/>
    <dgm:cxn modelId="{F44C90E4-52D4-42DF-A3D5-2C5EA9C76A1B}" type="presParOf" srcId="{CBF79F9C-694E-4709-BB0E-2BD9507C55C6}" destId="{B9FB99A8-52A6-4928-8F1A-38C5979A41E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ECC43FC-8FC9-46E3-857D-B5E31453B2F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99949B-3A09-4806-823B-667866F6894E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Мобильный телефон: 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89638674617</a:t>
          </a:r>
        </a:p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Электронная почта: 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/>
            </a:rPr>
            <a:t>bazanova-1996@mail.ru</a:t>
          </a:r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000" b="1" dirty="0" smtClean="0">
            <a:latin typeface="Times New Roman" pitchFamily="18" charset="0"/>
            <a:cs typeface="Times New Roman" pitchFamily="18" charset="0"/>
          </a:endParaRPr>
        </a:p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Дата рождения: 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28.07.1996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600407DB-C60C-45D4-9E61-D3ACD8E76024}" type="parTrans" cxnId="{2A754188-1ECE-4FAB-9ECE-D008735DB4C7}">
      <dgm:prSet/>
      <dgm:spPr/>
      <dgm:t>
        <a:bodyPr/>
        <a:lstStyle/>
        <a:p>
          <a:endParaRPr lang="ru-RU"/>
        </a:p>
      </dgm:t>
    </dgm:pt>
    <dgm:pt modelId="{324DCD20-C6E9-4B56-8A38-93A6FACAD575}" type="sibTrans" cxnId="{2A754188-1ECE-4FAB-9ECE-D008735DB4C7}">
      <dgm:prSet/>
      <dgm:spPr/>
      <dgm:t>
        <a:bodyPr/>
        <a:lstStyle/>
        <a:p>
          <a:endParaRPr lang="ru-RU"/>
        </a:p>
      </dgm:t>
    </dgm:pt>
    <dgm:pt modelId="{C9D83FBE-7240-4846-878F-9486AC0103C7}" type="pres">
      <dgm:prSet presAssocID="{5ECC43FC-8FC9-46E3-857D-B5E31453B2FA}" presName="linear" presStyleCnt="0">
        <dgm:presLayoutVars>
          <dgm:animLvl val="lvl"/>
          <dgm:resizeHandles val="exact"/>
        </dgm:presLayoutVars>
      </dgm:prSet>
      <dgm:spPr/>
    </dgm:pt>
    <dgm:pt modelId="{D0BBEE28-EF7E-4344-8840-1324CD0461A8}" type="pres">
      <dgm:prSet presAssocID="{9399949B-3A09-4806-823B-667866F6894E}" presName="parentText" presStyleLbl="node1" presStyleIdx="0" presStyleCnt="1" custScaleY="119594" custLinFactNeighborY="-517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754188-1ECE-4FAB-9ECE-D008735DB4C7}" srcId="{5ECC43FC-8FC9-46E3-857D-B5E31453B2FA}" destId="{9399949B-3A09-4806-823B-667866F6894E}" srcOrd="0" destOrd="0" parTransId="{600407DB-C60C-45D4-9E61-D3ACD8E76024}" sibTransId="{324DCD20-C6E9-4B56-8A38-93A6FACAD575}"/>
    <dgm:cxn modelId="{C934D548-230D-48A0-B8AE-052C9624DF69}" type="presOf" srcId="{9399949B-3A09-4806-823B-667866F6894E}" destId="{D0BBEE28-EF7E-4344-8840-1324CD0461A8}" srcOrd="0" destOrd="0" presId="urn:microsoft.com/office/officeart/2005/8/layout/vList2"/>
    <dgm:cxn modelId="{EE73E126-F52F-4BF4-A11B-109DD941F225}" type="presOf" srcId="{5ECC43FC-8FC9-46E3-857D-B5E31453B2FA}" destId="{C9D83FBE-7240-4846-878F-9486AC0103C7}" srcOrd="0" destOrd="0" presId="urn:microsoft.com/office/officeart/2005/8/layout/vList2"/>
    <dgm:cxn modelId="{28C6A9A0-4C45-4AF4-843C-9F74787D18C4}" type="presParOf" srcId="{C9D83FBE-7240-4846-878F-9486AC0103C7}" destId="{D0BBEE28-EF7E-4344-8840-1324CD0461A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D92DF45-11A2-4706-874F-CA8AFA43500B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98E73A-346D-40CB-9BFA-E11B415BD290}">
      <dgm:prSet custT="1"/>
      <dgm:spPr/>
      <dgm:t>
        <a:bodyPr/>
        <a:lstStyle/>
        <a:p>
          <a:pPr algn="ctr" rtl="0"/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У обучающихся будут сформированы  навыки нравственного, гуманного и толерантного отношения друг к другу.</a:t>
          </a:r>
        </a:p>
        <a:p>
          <a:pPr algn="ctr" rtl="0"/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У детей с ОВЗ  выработается  потребность в развитии своих творческих способностей.</a:t>
          </a:r>
        </a:p>
        <a:p>
          <a:pPr algn="ctr" rtl="0"/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Дети с ОВЗ, научатся адаптироваться в обществе не испытывая при этом особых трудностей.</a:t>
          </a:r>
        </a:p>
        <a:p>
          <a:pPr algn="ctr" rtl="0"/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В реализацию проекта будет вовлечено максимальное количества обучающихся.</a:t>
          </a:r>
          <a:endParaRPr lang="ru-RU" sz="1800" b="0" dirty="0">
            <a:latin typeface="Times New Roman" pitchFamily="18" charset="0"/>
            <a:cs typeface="Times New Roman" pitchFamily="18" charset="0"/>
          </a:endParaRPr>
        </a:p>
      </dgm:t>
    </dgm:pt>
    <dgm:pt modelId="{63C7FD82-04D2-4572-B095-544607724F20}" type="parTrans" cxnId="{C8F8796B-1672-4B2D-9C1D-CA8B20FEDD92}">
      <dgm:prSet/>
      <dgm:spPr/>
      <dgm:t>
        <a:bodyPr/>
        <a:lstStyle/>
        <a:p>
          <a:endParaRPr lang="ru-RU"/>
        </a:p>
      </dgm:t>
    </dgm:pt>
    <dgm:pt modelId="{3ABD4461-A4FF-42CB-87C2-FC11C2BEF053}" type="sibTrans" cxnId="{C8F8796B-1672-4B2D-9C1D-CA8B20FEDD92}">
      <dgm:prSet/>
      <dgm:spPr/>
      <dgm:t>
        <a:bodyPr/>
        <a:lstStyle/>
        <a:p>
          <a:endParaRPr lang="ru-RU"/>
        </a:p>
      </dgm:t>
    </dgm:pt>
    <dgm:pt modelId="{CE735F1D-D3A9-4220-A51B-5FD58286E62F}" type="pres">
      <dgm:prSet presAssocID="{DD92DF45-11A2-4706-874F-CA8AFA43500B}" presName="linear" presStyleCnt="0">
        <dgm:presLayoutVars>
          <dgm:animLvl val="lvl"/>
          <dgm:resizeHandles val="exact"/>
        </dgm:presLayoutVars>
      </dgm:prSet>
      <dgm:spPr/>
    </dgm:pt>
    <dgm:pt modelId="{52A2960A-1F25-40AB-8307-B3649677FB10}" type="pres">
      <dgm:prSet presAssocID="{DA98E73A-346D-40CB-9BFA-E11B415BD290}" presName="parentText" presStyleLbl="node1" presStyleIdx="0" presStyleCnt="1" custScaleX="97701" custScaleY="1320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E41B81-4695-465B-B000-31DAE554A5C2}" type="presOf" srcId="{DD92DF45-11A2-4706-874F-CA8AFA43500B}" destId="{CE735F1D-D3A9-4220-A51B-5FD58286E62F}" srcOrd="0" destOrd="0" presId="urn:microsoft.com/office/officeart/2005/8/layout/vList2"/>
    <dgm:cxn modelId="{97F5F3E6-6550-4880-A139-EB9DB8549E7B}" type="presOf" srcId="{DA98E73A-346D-40CB-9BFA-E11B415BD290}" destId="{52A2960A-1F25-40AB-8307-B3649677FB10}" srcOrd="0" destOrd="0" presId="urn:microsoft.com/office/officeart/2005/8/layout/vList2"/>
    <dgm:cxn modelId="{C8F8796B-1672-4B2D-9C1D-CA8B20FEDD92}" srcId="{DD92DF45-11A2-4706-874F-CA8AFA43500B}" destId="{DA98E73A-346D-40CB-9BFA-E11B415BD290}" srcOrd="0" destOrd="0" parTransId="{63C7FD82-04D2-4572-B095-544607724F20}" sibTransId="{3ABD4461-A4FF-42CB-87C2-FC11C2BEF053}"/>
    <dgm:cxn modelId="{62E6F44C-6833-4D9D-B5E2-1351A0B8A080}" type="presParOf" srcId="{CE735F1D-D3A9-4220-A51B-5FD58286E62F}" destId="{52A2960A-1F25-40AB-8307-B3649677FB1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E53E259-16ED-41AE-924D-78027C0E1E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EDF60B-CC5D-4FD4-B96F-7EF92A318794}">
      <dgm:prSet/>
      <dgm:spPr/>
      <dgm:t>
        <a:bodyPr/>
        <a:lstStyle/>
        <a:p>
          <a:pPr rtl="0"/>
          <a:r>
            <a:rPr lang="ru-RU" b="1" dirty="0" smtClean="0"/>
            <a:t>Освещение проекта в целом будет размещено на сайте образовательного учреждения    school8-kgn.obr45.ru </a:t>
          </a:r>
        </a:p>
        <a:p>
          <a:pPr rtl="0"/>
          <a:r>
            <a:rPr lang="ru-RU" b="1" dirty="0" smtClean="0"/>
            <a:t>Ключевые мероприятия проекта будут транслироваться в социальной сети </a:t>
          </a:r>
          <a:r>
            <a:rPr lang="ru-RU" b="1" dirty="0" err="1" smtClean="0"/>
            <a:t>ВКонтакте</a:t>
          </a:r>
          <a:r>
            <a:rPr lang="ru-RU" b="1" dirty="0" smtClean="0"/>
            <a:t> vk.com/</a:t>
          </a:r>
          <a:r>
            <a:rPr lang="ru-RU" b="1" dirty="0" err="1" smtClean="0"/>
            <a:t>wearesimilar</a:t>
          </a:r>
          <a:endParaRPr lang="ru-RU" dirty="0"/>
        </a:p>
      </dgm:t>
    </dgm:pt>
    <dgm:pt modelId="{9266F3E1-7260-48B1-B7FB-1170FC6D7C5F}" type="parTrans" cxnId="{633A5F29-67BE-415B-BE77-2F17EC978D3A}">
      <dgm:prSet/>
      <dgm:spPr/>
      <dgm:t>
        <a:bodyPr/>
        <a:lstStyle/>
        <a:p>
          <a:endParaRPr lang="ru-RU"/>
        </a:p>
      </dgm:t>
    </dgm:pt>
    <dgm:pt modelId="{C244AD1B-D6B2-47B0-B741-1B15A1241C2B}" type="sibTrans" cxnId="{633A5F29-67BE-415B-BE77-2F17EC978D3A}">
      <dgm:prSet/>
      <dgm:spPr/>
      <dgm:t>
        <a:bodyPr/>
        <a:lstStyle/>
        <a:p>
          <a:endParaRPr lang="ru-RU"/>
        </a:p>
      </dgm:t>
    </dgm:pt>
    <dgm:pt modelId="{26DB02B6-363E-42D7-A48E-4F9E6EEDE225}" type="pres">
      <dgm:prSet presAssocID="{2E53E259-16ED-41AE-924D-78027C0E1E49}" presName="linear" presStyleCnt="0">
        <dgm:presLayoutVars>
          <dgm:animLvl val="lvl"/>
          <dgm:resizeHandles val="exact"/>
        </dgm:presLayoutVars>
      </dgm:prSet>
      <dgm:spPr/>
    </dgm:pt>
    <dgm:pt modelId="{3147F03F-3151-44B1-ACFF-EFC10E53FB95}" type="pres">
      <dgm:prSet presAssocID="{42EDF60B-CC5D-4FD4-B96F-7EF92A318794}" presName="parentText" presStyleLbl="node1" presStyleIdx="0" presStyleCnt="1" custScaleY="130442" custLinFactNeighborX="1087" custLinFactNeighborY="-89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F52B5D-E86E-428D-B34C-05EDD32DBD6D}" type="presOf" srcId="{2E53E259-16ED-41AE-924D-78027C0E1E49}" destId="{26DB02B6-363E-42D7-A48E-4F9E6EEDE225}" srcOrd="0" destOrd="0" presId="urn:microsoft.com/office/officeart/2005/8/layout/vList2"/>
    <dgm:cxn modelId="{33078D40-010D-4D89-81B1-9F848F0B4EEA}" type="presOf" srcId="{42EDF60B-CC5D-4FD4-B96F-7EF92A318794}" destId="{3147F03F-3151-44B1-ACFF-EFC10E53FB95}" srcOrd="0" destOrd="0" presId="urn:microsoft.com/office/officeart/2005/8/layout/vList2"/>
    <dgm:cxn modelId="{633A5F29-67BE-415B-BE77-2F17EC978D3A}" srcId="{2E53E259-16ED-41AE-924D-78027C0E1E49}" destId="{42EDF60B-CC5D-4FD4-B96F-7EF92A318794}" srcOrd="0" destOrd="0" parTransId="{9266F3E1-7260-48B1-B7FB-1170FC6D7C5F}" sibTransId="{C244AD1B-D6B2-47B0-B741-1B15A1241C2B}"/>
    <dgm:cxn modelId="{48F5495B-E018-4AEB-B18D-AD06974596A1}" type="presParOf" srcId="{26DB02B6-363E-42D7-A48E-4F9E6EEDE225}" destId="{3147F03F-3151-44B1-ACFF-EFC10E53FB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01BBA7-6988-4811-B07E-F2C57985A25D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4E129B-1FAD-4BDF-88B1-981D21975AD5}">
      <dgm:prSet/>
      <dgm:spPr/>
      <dgm:t>
        <a:bodyPr/>
        <a:lstStyle/>
        <a:p>
          <a:pPr rtl="0"/>
          <a:r>
            <a:rPr lang="ru-RU" b="1" dirty="0" smtClean="0"/>
            <a:t>Работа проекта нацелена на организацию совместной деятельности детей и подростков массовой школы с детьми с ограниченными возможностями здоровья.  </a:t>
          </a:r>
        </a:p>
        <a:p>
          <a:pPr rtl="0"/>
          <a:r>
            <a:rPr lang="ru-RU" b="1" dirty="0" smtClean="0"/>
            <a:t>В проекте участвуют обучающиеся начального звена (7-10 лет)</a:t>
          </a:r>
          <a:endParaRPr lang="ru-RU" dirty="0"/>
        </a:p>
      </dgm:t>
    </dgm:pt>
    <dgm:pt modelId="{01717A30-9D8F-4718-9027-0BB6A736CC7C}" type="parTrans" cxnId="{13F000AB-3D56-4E08-A39A-2779D6BBCCFF}">
      <dgm:prSet/>
      <dgm:spPr/>
      <dgm:t>
        <a:bodyPr/>
        <a:lstStyle/>
        <a:p>
          <a:endParaRPr lang="ru-RU"/>
        </a:p>
      </dgm:t>
    </dgm:pt>
    <dgm:pt modelId="{3D5A4759-9871-4A22-8663-EE3A7EB83DA5}" type="sibTrans" cxnId="{13F000AB-3D56-4E08-A39A-2779D6BBCCFF}">
      <dgm:prSet/>
      <dgm:spPr/>
      <dgm:t>
        <a:bodyPr/>
        <a:lstStyle/>
        <a:p>
          <a:endParaRPr lang="ru-RU"/>
        </a:p>
      </dgm:t>
    </dgm:pt>
    <dgm:pt modelId="{76FE0D64-5DC7-4C1D-BF67-30BD22491307}" type="pres">
      <dgm:prSet presAssocID="{1001BBA7-6988-4811-B07E-F2C57985A25D}" presName="linear" presStyleCnt="0">
        <dgm:presLayoutVars>
          <dgm:animLvl val="lvl"/>
          <dgm:resizeHandles val="exact"/>
        </dgm:presLayoutVars>
      </dgm:prSet>
      <dgm:spPr/>
    </dgm:pt>
    <dgm:pt modelId="{2603BC82-CD62-4603-9365-3117EAE1C4F6}" type="pres">
      <dgm:prSet presAssocID="{DA4E129B-1FAD-4BDF-88B1-981D21975AD5}" presName="parentText" presStyleLbl="node1" presStyleIdx="0" presStyleCnt="1" custScaleY="102111" custLinFactNeighborX="-2128" custLinFactNeighborY="-9283">
        <dgm:presLayoutVars>
          <dgm:chMax val="0"/>
          <dgm:bulletEnabled val="1"/>
        </dgm:presLayoutVars>
      </dgm:prSet>
      <dgm:spPr/>
    </dgm:pt>
  </dgm:ptLst>
  <dgm:cxnLst>
    <dgm:cxn modelId="{938F775E-79AF-4955-94A3-DD269A6EE8E0}" type="presOf" srcId="{DA4E129B-1FAD-4BDF-88B1-981D21975AD5}" destId="{2603BC82-CD62-4603-9365-3117EAE1C4F6}" srcOrd="0" destOrd="0" presId="urn:microsoft.com/office/officeart/2005/8/layout/vList2"/>
    <dgm:cxn modelId="{94580E62-628F-4893-95D7-A53E7FBE9EFF}" type="presOf" srcId="{1001BBA7-6988-4811-B07E-F2C57985A25D}" destId="{76FE0D64-5DC7-4C1D-BF67-30BD22491307}" srcOrd="0" destOrd="0" presId="urn:microsoft.com/office/officeart/2005/8/layout/vList2"/>
    <dgm:cxn modelId="{13F000AB-3D56-4E08-A39A-2779D6BBCCFF}" srcId="{1001BBA7-6988-4811-B07E-F2C57985A25D}" destId="{DA4E129B-1FAD-4BDF-88B1-981D21975AD5}" srcOrd="0" destOrd="0" parTransId="{01717A30-9D8F-4718-9027-0BB6A736CC7C}" sibTransId="{3D5A4759-9871-4A22-8663-EE3A7EB83DA5}"/>
    <dgm:cxn modelId="{1F26AEC9-0C49-4F7B-A930-07241CE3130F}" type="presParOf" srcId="{76FE0D64-5DC7-4C1D-BF67-30BD22491307}" destId="{2603BC82-CD62-4603-9365-3117EAE1C4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78CFC0E-3B37-4FFB-8F78-F2AF63B5241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849B90-49E6-4A5B-9CA9-AAA19BE4ADA2}">
      <dgm:prSet/>
      <dgm:spPr/>
      <dgm:t>
        <a:bodyPr/>
        <a:lstStyle/>
        <a:p>
          <a:pPr rtl="0"/>
          <a:r>
            <a:rPr lang="ru-RU" dirty="0" smtClean="0"/>
            <a:t>Проект включает в себя:</a:t>
          </a:r>
          <a:endParaRPr lang="ru-RU" dirty="0"/>
        </a:p>
      </dgm:t>
    </dgm:pt>
    <dgm:pt modelId="{D72DEB06-87E1-43EA-B5AE-48F8407603B8}" type="parTrans" cxnId="{CB8798E7-A68E-41D6-9FAF-5181D4DD4E3D}">
      <dgm:prSet/>
      <dgm:spPr/>
      <dgm:t>
        <a:bodyPr/>
        <a:lstStyle/>
        <a:p>
          <a:endParaRPr lang="ru-RU"/>
        </a:p>
      </dgm:t>
    </dgm:pt>
    <dgm:pt modelId="{7B41B4C7-809D-409F-A5CE-5B143DF1D183}" type="sibTrans" cxnId="{CB8798E7-A68E-41D6-9FAF-5181D4DD4E3D}">
      <dgm:prSet/>
      <dgm:spPr/>
      <dgm:t>
        <a:bodyPr/>
        <a:lstStyle/>
        <a:p>
          <a:endParaRPr lang="ru-RU"/>
        </a:p>
      </dgm:t>
    </dgm:pt>
    <dgm:pt modelId="{B985192F-0EED-4BCC-98AF-CDAF13046FDC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Проведение тематических мастер-классов.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B97C258-5907-49BA-B630-69346CEAF970}" type="parTrans" cxnId="{9E9B70BA-62BF-4885-BDCE-ADCCD8A52B8C}">
      <dgm:prSet/>
      <dgm:spPr/>
      <dgm:t>
        <a:bodyPr/>
        <a:lstStyle/>
        <a:p>
          <a:endParaRPr lang="ru-RU"/>
        </a:p>
      </dgm:t>
    </dgm:pt>
    <dgm:pt modelId="{F5ED52D4-BA1A-4542-A903-7E59EE9A0009}" type="sibTrans" cxnId="{9E9B70BA-62BF-4885-BDCE-ADCCD8A52B8C}">
      <dgm:prSet/>
      <dgm:spPr/>
      <dgm:t>
        <a:bodyPr/>
        <a:lstStyle/>
        <a:p>
          <a:endParaRPr lang="ru-RU"/>
        </a:p>
      </dgm:t>
    </dgm:pt>
    <dgm:pt modelId="{ED574009-BC5C-4334-8121-5F63CF99CA98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Проведение досуговых мероприятий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BB35C59-3318-4948-A614-6765A2EEEAF6}" type="parTrans" cxnId="{6903BC74-5333-454C-87AC-D3B3C75652E3}">
      <dgm:prSet/>
      <dgm:spPr/>
      <dgm:t>
        <a:bodyPr/>
        <a:lstStyle/>
        <a:p>
          <a:endParaRPr lang="ru-RU"/>
        </a:p>
      </dgm:t>
    </dgm:pt>
    <dgm:pt modelId="{6D718F82-FFA5-4077-8A3A-DABBE2D2D6E2}" type="sibTrans" cxnId="{6903BC74-5333-454C-87AC-D3B3C75652E3}">
      <dgm:prSet/>
      <dgm:spPr/>
      <dgm:t>
        <a:bodyPr/>
        <a:lstStyle/>
        <a:p>
          <a:endParaRPr lang="ru-RU"/>
        </a:p>
      </dgm:t>
    </dgm:pt>
    <dgm:pt modelId="{54176163-A97F-4F47-82C7-40228B3A3A24}" type="pres">
      <dgm:prSet presAssocID="{878CFC0E-3B37-4FFB-8F78-F2AF63B5241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064F34D0-B32F-4816-9B5E-7494405E0BEA}" type="pres">
      <dgm:prSet presAssocID="{A6849B90-49E6-4A5B-9CA9-AAA19BE4ADA2}" presName="horFlow" presStyleCnt="0"/>
      <dgm:spPr/>
    </dgm:pt>
    <dgm:pt modelId="{AC1C0C21-5EC4-4DC8-BBBC-A76A5D802B65}" type="pres">
      <dgm:prSet presAssocID="{A6849B90-49E6-4A5B-9CA9-AAA19BE4ADA2}" presName="bigChev" presStyleLbl="node1" presStyleIdx="0" presStyleCnt="1" custScaleX="149715" custScaleY="212121" custLinFactNeighborX="-35935" custLinFactNeighborY="3422"/>
      <dgm:spPr/>
    </dgm:pt>
    <dgm:pt modelId="{AF8FACAD-56D8-49D6-A0EF-1454485E5440}" type="pres">
      <dgm:prSet presAssocID="{5B97C258-5907-49BA-B630-69346CEAF970}" presName="parTrans" presStyleCnt="0"/>
      <dgm:spPr/>
    </dgm:pt>
    <dgm:pt modelId="{E3AB4057-A052-4F02-A81C-9A040CBCE8B8}" type="pres">
      <dgm:prSet presAssocID="{B985192F-0EED-4BCC-98AF-CDAF13046FDC}" presName="node" presStyleLbl="alignAccFollowNode1" presStyleIdx="0" presStyleCnt="2" custScaleX="221810" custScaleY="230536">
        <dgm:presLayoutVars>
          <dgm:bulletEnabled val="1"/>
        </dgm:presLayoutVars>
      </dgm:prSet>
      <dgm:spPr/>
    </dgm:pt>
    <dgm:pt modelId="{AC4CADF8-BD13-438F-B4B9-341938E7EA8E}" type="pres">
      <dgm:prSet presAssocID="{F5ED52D4-BA1A-4542-A903-7E59EE9A0009}" presName="sibTrans" presStyleCnt="0"/>
      <dgm:spPr/>
    </dgm:pt>
    <dgm:pt modelId="{58D49F58-64DD-42C6-8E7F-A62E717DCFF3}" type="pres">
      <dgm:prSet presAssocID="{ED574009-BC5C-4334-8121-5F63CF99CA98}" presName="node" presStyleLbl="alignAccFollowNode1" presStyleIdx="1" presStyleCnt="2" custScaleX="208039" custScaleY="230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8798E7-A68E-41D6-9FAF-5181D4DD4E3D}" srcId="{878CFC0E-3B37-4FFB-8F78-F2AF63B52414}" destId="{A6849B90-49E6-4A5B-9CA9-AAA19BE4ADA2}" srcOrd="0" destOrd="0" parTransId="{D72DEB06-87E1-43EA-B5AE-48F8407603B8}" sibTransId="{7B41B4C7-809D-409F-A5CE-5B143DF1D183}"/>
    <dgm:cxn modelId="{6D68F279-C445-470D-8D32-144A1A66672B}" type="presOf" srcId="{ED574009-BC5C-4334-8121-5F63CF99CA98}" destId="{58D49F58-64DD-42C6-8E7F-A62E717DCFF3}" srcOrd="0" destOrd="0" presId="urn:microsoft.com/office/officeart/2005/8/layout/lProcess3"/>
    <dgm:cxn modelId="{2D017514-5B53-4E42-A2D1-1066BD3CEB61}" type="presOf" srcId="{878CFC0E-3B37-4FFB-8F78-F2AF63B52414}" destId="{54176163-A97F-4F47-82C7-40228B3A3A24}" srcOrd="0" destOrd="0" presId="urn:microsoft.com/office/officeart/2005/8/layout/lProcess3"/>
    <dgm:cxn modelId="{6903BC74-5333-454C-87AC-D3B3C75652E3}" srcId="{A6849B90-49E6-4A5B-9CA9-AAA19BE4ADA2}" destId="{ED574009-BC5C-4334-8121-5F63CF99CA98}" srcOrd="1" destOrd="0" parTransId="{ABB35C59-3318-4948-A614-6765A2EEEAF6}" sibTransId="{6D718F82-FFA5-4077-8A3A-DABBE2D2D6E2}"/>
    <dgm:cxn modelId="{9E9B70BA-62BF-4885-BDCE-ADCCD8A52B8C}" srcId="{A6849B90-49E6-4A5B-9CA9-AAA19BE4ADA2}" destId="{B985192F-0EED-4BCC-98AF-CDAF13046FDC}" srcOrd="0" destOrd="0" parTransId="{5B97C258-5907-49BA-B630-69346CEAF970}" sibTransId="{F5ED52D4-BA1A-4542-A903-7E59EE9A0009}"/>
    <dgm:cxn modelId="{332DFD2E-8880-4AD2-BC1E-0F6A65D650BB}" type="presOf" srcId="{A6849B90-49E6-4A5B-9CA9-AAA19BE4ADA2}" destId="{AC1C0C21-5EC4-4DC8-BBBC-A76A5D802B65}" srcOrd="0" destOrd="0" presId="urn:microsoft.com/office/officeart/2005/8/layout/lProcess3"/>
    <dgm:cxn modelId="{54DE40A5-8B3D-44EB-9FE0-18BFBB667B60}" type="presOf" srcId="{B985192F-0EED-4BCC-98AF-CDAF13046FDC}" destId="{E3AB4057-A052-4F02-A81C-9A040CBCE8B8}" srcOrd="0" destOrd="0" presId="urn:microsoft.com/office/officeart/2005/8/layout/lProcess3"/>
    <dgm:cxn modelId="{3CEFDADD-C3AB-4847-BBDA-4FD248FD1701}" type="presParOf" srcId="{54176163-A97F-4F47-82C7-40228B3A3A24}" destId="{064F34D0-B32F-4816-9B5E-7494405E0BEA}" srcOrd="0" destOrd="0" presId="urn:microsoft.com/office/officeart/2005/8/layout/lProcess3"/>
    <dgm:cxn modelId="{624E41EC-FC8E-4E0A-8FFB-D80596B14D3A}" type="presParOf" srcId="{064F34D0-B32F-4816-9B5E-7494405E0BEA}" destId="{AC1C0C21-5EC4-4DC8-BBBC-A76A5D802B65}" srcOrd="0" destOrd="0" presId="urn:microsoft.com/office/officeart/2005/8/layout/lProcess3"/>
    <dgm:cxn modelId="{D8C1A649-16ED-4753-8C70-6AE44E290BF8}" type="presParOf" srcId="{064F34D0-B32F-4816-9B5E-7494405E0BEA}" destId="{AF8FACAD-56D8-49D6-A0EF-1454485E5440}" srcOrd="1" destOrd="0" presId="urn:microsoft.com/office/officeart/2005/8/layout/lProcess3"/>
    <dgm:cxn modelId="{E7D7F996-26E1-4032-ADE2-46F3169DD539}" type="presParOf" srcId="{064F34D0-B32F-4816-9B5E-7494405E0BEA}" destId="{E3AB4057-A052-4F02-A81C-9A040CBCE8B8}" srcOrd="2" destOrd="0" presId="urn:microsoft.com/office/officeart/2005/8/layout/lProcess3"/>
    <dgm:cxn modelId="{C36E3F8F-EED4-4067-9B70-64B7F6371E42}" type="presParOf" srcId="{064F34D0-B32F-4816-9B5E-7494405E0BEA}" destId="{AC4CADF8-BD13-438F-B4B9-341938E7EA8E}" srcOrd="3" destOrd="0" presId="urn:microsoft.com/office/officeart/2005/8/layout/lProcess3"/>
    <dgm:cxn modelId="{B41BC5BB-FD3A-4712-AD56-C220D14BB123}" type="presParOf" srcId="{064F34D0-B32F-4816-9B5E-7494405E0BEA}" destId="{58D49F58-64DD-42C6-8E7F-A62E717DCFF3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17F891-1814-4D07-8E0F-1A6F4479EB44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BCDD277-7F81-40EE-8734-9CFCA45EBEAA}">
      <dgm:prSet custT="1"/>
      <dgm:spPr/>
      <dgm:t>
        <a:bodyPr/>
        <a:lstStyle/>
        <a:p>
          <a:pPr algn="ctr" rtl="0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География проекта: </a:t>
          </a:r>
          <a:r>
            <a:rPr lang="ru-RU" sz="1800" b="0" dirty="0" err="1" smtClean="0">
              <a:latin typeface="Times New Roman" pitchFamily="18" charset="0"/>
              <a:cs typeface="Times New Roman" pitchFamily="18" charset="0"/>
            </a:rPr>
            <a:t>Г.Курган</a:t>
          </a:r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, Государственное бюджетное общеобразовательное учреждение «Курганская специальная «коррекционная» школа № 8»</a:t>
          </a:r>
          <a:endParaRPr lang="ru-RU" sz="1800" b="0" dirty="0">
            <a:latin typeface="Times New Roman" pitchFamily="18" charset="0"/>
            <a:cs typeface="Times New Roman" pitchFamily="18" charset="0"/>
          </a:endParaRPr>
        </a:p>
      </dgm:t>
    </dgm:pt>
    <dgm:pt modelId="{048CE49C-FB36-4AB3-AE9A-3CE24BE76DAA}" type="parTrans" cxnId="{C6E8D31C-59F5-4657-AD86-AC605A3959F5}">
      <dgm:prSet/>
      <dgm:spPr/>
      <dgm:t>
        <a:bodyPr/>
        <a:lstStyle/>
        <a:p>
          <a:endParaRPr lang="ru-RU"/>
        </a:p>
      </dgm:t>
    </dgm:pt>
    <dgm:pt modelId="{E388DDA4-FF31-4164-AE6C-B63CC1E4F9D7}" type="sibTrans" cxnId="{C6E8D31C-59F5-4657-AD86-AC605A3959F5}">
      <dgm:prSet/>
      <dgm:spPr/>
      <dgm:t>
        <a:bodyPr/>
        <a:lstStyle/>
        <a:p>
          <a:endParaRPr lang="ru-RU"/>
        </a:p>
      </dgm:t>
    </dgm:pt>
    <dgm:pt modelId="{8A468D1D-4EEB-4061-8F65-64F4C92F16B6}" type="pres">
      <dgm:prSet presAssocID="{FF17F891-1814-4D07-8E0F-1A6F4479EB44}" presName="linear" presStyleCnt="0">
        <dgm:presLayoutVars>
          <dgm:animLvl val="lvl"/>
          <dgm:resizeHandles val="exact"/>
        </dgm:presLayoutVars>
      </dgm:prSet>
      <dgm:spPr/>
    </dgm:pt>
    <dgm:pt modelId="{F799F826-F96F-48CC-84B2-C69D6469235E}" type="pres">
      <dgm:prSet presAssocID="{DBCDD277-7F81-40EE-8734-9CFCA45EBEAA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6E8D31C-59F5-4657-AD86-AC605A3959F5}" srcId="{FF17F891-1814-4D07-8E0F-1A6F4479EB44}" destId="{DBCDD277-7F81-40EE-8734-9CFCA45EBEAA}" srcOrd="0" destOrd="0" parTransId="{048CE49C-FB36-4AB3-AE9A-3CE24BE76DAA}" sibTransId="{E388DDA4-FF31-4164-AE6C-B63CC1E4F9D7}"/>
    <dgm:cxn modelId="{0285B8CA-4A07-47AE-A37A-7A0BC8E52663}" type="presOf" srcId="{DBCDD277-7F81-40EE-8734-9CFCA45EBEAA}" destId="{F799F826-F96F-48CC-84B2-C69D6469235E}" srcOrd="0" destOrd="0" presId="urn:microsoft.com/office/officeart/2005/8/layout/vList2"/>
    <dgm:cxn modelId="{7B77D532-A582-42BF-AD43-95469A18413B}" type="presOf" srcId="{FF17F891-1814-4D07-8E0F-1A6F4479EB44}" destId="{8A468D1D-4EEB-4061-8F65-64F4C92F16B6}" srcOrd="0" destOrd="0" presId="urn:microsoft.com/office/officeart/2005/8/layout/vList2"/>
    <dgm:cxn modelId="{0C6A2132-A9F6-4A21-96B1-A3731D1B0EF7}" type="presParOf" srcId="{8A468D1D-4EEB-4061-8F65-64F4C92F16B6}" destId="{F799F826-F96F-48CC-84B2-C69D6469235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EA513D0-0E7E-488A-9A31-E75537CC576B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1521A0-3F16-417E-BC19-167B78F30D94}">
      <dgm:prSet custT="1"/>
      <dgm:spPr/>
      <dgm:t>
        <a:bodyPr/>
        <a:lstStyle/>
        <a:p>
          <a:pPr algn="l" rtl="0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Дата начала реализации проекта: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15.01.2021 г.</a:t>
          </a:r>
        </a:p>
        <a:p>
          <a:pPr algn="l" rtl="0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Дата окончания реализации проекта: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01.06.2022 г</a:t>
          </a:r>
          <a:r>
            <a:rPr lang="ru-RU" sz="1800" dirty="0" smtClean="0"/>
            <a:t>.</a:t>
          </a:r>
          <a:endParaRPr lang="ru-RU" sz="1800" dirty="0"/>
        </a:p>
      </dgm:t>
    </dgm:pt>
    <dgm:pt modelId="{82491672-0CBA-4AF7-99F8-068BAE117FD4}" type="parTrans" cxnId="{C3336563-EE37-4676-ADFF-1BF2D8FDCE45}">
      <dgm:prSet/>
      <dgm:spPr/>
      <dgm:t>
        <a:bodyPr/>
        <a:lstStyle/>
        <a:p>
          <a:endParaRPr lang="ru-RU"/>
        </a:p>
      </dgm:t>
    </dgm:pt>
    <dgm:pt modelId="{607D8F99-058C-423A-B720-080CE8BF9453}" type="sibTrans" cxnId="{C3336563-EE37-4676-ADFF-1BF2D8FDCE45}">
      <dgm:prSet/>
      <dgm:spPr/>
      <dgm:t>
        <a:bodyPr/>
        <a:lstStyle/>
        <a:p>
          <a:endParaRPr lang="ru-RU"/>
        </a:p>
      </dgm:t>
    </dgm:pt>
    <dgm:pt modelId="{B9D159E7-A8FD-4364-BED6-B038A6FBBB22}" type="pres">
      <dgm:prSet presAssocID="{3EA513D0-0E7E-488A-9A31-E75537CC576B}" presName="linear" presStyleCnt="0">
        <dgm:presLayoutVars>
          <dgm:animLvl val="lvl"/>
          <dgm:resizeHandles val="exact"/>
        </dgm:presLayoutVars>
      </dgm:prSet>
      <dgm:spPr/>
    </dgm:pt>
    <dgm:pt modelId="{B724ED32-FCF2-4246-BDB4-FBC8C1AFB22F}" type="pres">
      <dgm:prSet presAssocID="{041521A0-3F16-417E-BC19-167B78F30D94}" presName="parentText" presStyleLbl="node1" presStyleIdx="0" presStyleCnt="1" custScaleX="95344" custLinFactNeighborX="-2129" custLinFactNeighborY="-78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336563-EE37-4676-ADFF-1BF2D8FDCE45}" srcId="{3EA513D0-0E7E-488A-9A31-E75537CC576B}" destId="{041521A0-3F16-417E-BC19-167B78F30D94}" srcOrd="0" destOrd="0" parTransId="{82491672-0CBA-4AF7-99F8-068BAE117FD4}" sibTransId="{607D8F99-058C-423A-B720-080CE8BF9453}"/>
    <dgm:cxn modelId="{6456AA9C-A049-4FD7-9CF4-98DF4E6DD860}" type="presOf" srcId="{041521A0-3F16-417E-BC19-167B78F30D94}" destId="{B724ED32-FCF2-4246-BDB4-FBC8C1AFB22F}" srcOrd="0" destOrd="0" presId="urn:microsoft.com/office/officeart/2005/8/layout/vList2"/>
    <dgm:cxn modelId="{3EE73104-4966-4475-8E5F-6709C37BB8C3}" type="presOf" srcId="{3EA513D0-0E7E-488A-9A31-E75537CC576B}" destId="{B9D159E7-A8FD-4364-BED6-B038A6FBBB22}" srcOrd="0" destOrd="0" presId="urn:microsoft.com/office/officeart/2005/8/layout/vList2"/>
    <dgm:cxn modelId="{888E438B-7B27-4FAC-8AEF-75B837116589}" type="presParOf" srcId="{B9D159E7-A8FD-4364-BED6-B038A6FBBB22}" destId="{B724ED32-FCF2-4246-BDB4-FBC8C1AFB22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225BEA-EE5F-424C-8700-535314886288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A5E1935-E1F0-4893-A46B-9B54E386E719}">
      <dgm:prSet custT="1"/>
      <dgm:spPr/>
      <dgm:t>
        <a:bodyPr/>
        <a:lstStyle/>
        <a:p>
          <a:pPr algn="ctr" rtl="0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Целевые группы проекта: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Дети с ограниченными возможностями здоровья  (7-10 лет)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2344967-456B-4657-A505-70ACE3FE5867}" type="parTrans" cxnId="{2447C121-14BB-4C16-B360-459C64E5705A}">
      <dgm:prSet/>
      <dgm:spPr/>
      <dgm:t>
        <a:bodyPr/>
        <a:lstStyle/>
        <a:p>
          <a:endParaRPr lang="ru-RU"/>
        </a:p>
      </dgm:t>
    </dgm:pt>
    <dgm:pt modelId="{87EE37CD-0595-4DF9-BB6C-E2A2239CFEE1}" type="sibTrans" cxnId="{2447C121-14BB-4C16-B360-459C64E5705A}">
      <dgm:prSet/>
      <dgm:spPr/>
      <dgm:t>
        <a:bodyPr/>
        <a:lstStyle/>
        <a:p>
          <a:endParaRPr lang="ru-RU"/>
        </a:p>
      </dgm:t>
    </dgm:pt>
    <dgm:pt modelId="{94C1A789-BB13-4B10-A338-FF0348D13A63}" type="pres">
      <dgm:prSet presAssocID="{11225BEA-EE5F-424C-8700-535314886288}" presName="linear" presStyleCnt="0">
        <dgm:presLayoutVars>
          <dgm:animLvl val="lvl"/>
          <dgm:resizeHandles val="exact"/>
        </dgm:presLayoutVars>
      </dgm:prSet>
      <dgm:spPr/>
    </dgm:pt>
    <dgm:pt modelId="{917D76A9-5680-4FD9-919C-4183CDF6B400}" type="pres">
      <dgm:prSet presAssocID="{EA5E1935-E1F0-4893-A46B-9B54E386E719}" presName="parentText" presStyleLbl="node1" presStyleIdx="0" presStyleCnt="1" custLinFactNeighborX="3571" custLinFactNeighborY="-7">
        <dgm:presLayoutVars>
          <dgm:chMax val="0"/>
          <dgm:bulletEnabled val="1"/>
        </dgm:presLayoutVars>
      </dgm:prSet>
      <dgm:spPr/>
    </dgm:pt>
  </dgm:ptLst>
  <dgm:cxnLst>
    <dgm:cxn modelId="{6182E230-9B9C-4192-84D9-D8A66B66C559}" type="presOf" srcId="{11225BEA-EE5F-424C-8700-535314886288}" destId="{94C1A789-BB13-4B10-A338-FF0348D13A63}" srcOrd="0" destOrd="0" presId="urn:microsoft.com/office/officeart/2005/8/layout/vList2"/>
    <dgm:cxn modelId="{2447C121-14BB-4C16-B360-459C64E5705A}" srcId="{11225BEA-EE5F-424C-8700-535314886288}" destId="{EA5E1935-E1F0-4893-A46B-9B54E386E719}" srcOrd="0" destOrd="0" parTransId="{B2344967-456B-4657-A505-70ACE3FE5867}" sibTransId="{87EE37CD-0595-4DF9-BB6C-E2A2239CFEE1}"/>
    <dgm:cxn modelId="{6FB291C3-07ED-4E8F-9FD0-2901397F8D16}" type="presOf" srcId="{EA5E1935-E1F0-4893-A46B-9B54E386E719}" destId="{917D76A9-5680-4FD9-919C-4183CDF6B400}" srcOrd="0" destOrd="0" presId="urn:microsoft.com/office/officeart/2005/8/layout/vList2"/>
    <dgm:cxn modelId="{16B01F95-A0F9-496B-97FD-2C0664C7E7CC}" type="presParOf" srcId="{94C1A789-BB13-4B10-A338-FF0348D13A63}" destId="{917D76A9-5680-4FD9-919C-4183CDF6B40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8F3263-D8F5-4AE9-A6BA-23B6A29302F6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B56428-A452-4C21-9E0E-FC6831CD5617}">
      <dgm:prSet custT="1"/>
      <dgm:spPr/>
      <dgm:t>
        <a:bodyPr/>
        <a:lstStyle/>
        <a:p>
          <a:pPr rtl="0"/>
          <a:r>
            <a:rPr lang="ru-RU" sz="2000" b="1" dirty="0" smtClean="0"/>
            <a:t>Цель</a:t>
          </a:r>
          <a:endParaRPr lang="ru-RU" sz="2000" dirty="0"/>
        </a:p>
      </dgm:t>
    </dgm:pt>
    <dgm:pt modelId="{B6DCD010-743D-45AE-AD20-911F20C9BB2B}" type="parTrans" cxnId="{72B515EE-AF10-462E-A9F1-5A065353BCBC}">
      <dgm:prSet/>
      <dgm:spPr/>
      <dgm:t>
        <a:bodyPr/>
        <a:lstStyle/>
        <a:p>
          <a:endParaRPr lang="ru-RU"/>
        </a:p>
      </dgm:t>
    </dgm:pt>
    <dgm:pt modelId="{D631C8DE-C973-4BC0-B6DA-F22D88110965}" type="sibTrans" cxnId="{72B515EE-AF10-462E-A9F1-5A065353BCBC}">
      <dgm:prSet/>
      <dgm:spPr/>
      <dgm:t>
        <a:bodyPr/>
        <a:lstStyle/>
        <a:p>
          <a:endParaRPr lang="ru-RU"/>
        </a:p>
      </dgm:t>
    </dgm:pt>
    <dgm:pt modelId="{A3A73875-C0E2-45AF-8C9D-08F86D8D70CC}">
      <dgm:prSet custT="1"/>
      <dgm:spPr/>
      <dgm:t>
        <a:bodyPr/>
        <a:lstStyle/>
        <a:p>
          <a:pPr rtl="0"/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Оказать помощь детям с ограниченными возможностями здоровья адаптироваться в социуме путем развития их творческих и коммуникативных навыков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15B4A8C2-08FB-4ADB-9B60-1BD6099FE4F7}" type="parTrans" cxnId="{6ED90E11-4B86-4331-95AC-CF328BA12394}">
      <dgm:prSet/>
      <dgm:spPr/>
      <dgm:t>
        <a:bodyPr/>
        <a:lstStyle/>
        <a:p>
          <a:endParaRPr lang="ru-RU"/>
        </a:p>
      </dgm:t>
    </dgm:pt>
    <dgm:pt modelId="{62A5971A-2129-4809-8154-9D26D16D3452}" type="sibTrans" cxnId="{6ED90E11-4B86-4331-95AC-CF328BA12394}">
      <dgm:prSet/>
      <dgm:spPr/>
      <dgm:t>
        <a:bodyPr/>
        <a:lstStyle/>
        <a:p>
          <a:endParaRPr lang="ru-RU"/>
        </a:p>
      </dgm:t>
    </dgm:pt>
    <dgm:pt modelId="{ED89A85D-3069-4AFC-B664-D8026980ADA5}" type="pres">
      <dgm:prSet presAssocID="{5E8F3263-D8F5-4AE9-A6BA-23B6A29302F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EBC65D8-D626-403E-838D-0FE1E274F53D}" type="pres">
      <dgm:prSet presAssocID="{74B56428-A452-4C21-9E0E-FC6831CD5617}" presName="root" presStyleCnt="0"/>
      <dgm:spPr/>
    </dgm:pt>
    <dgm:pt modelId="{3B09114A-7822-4FE8-8817-B62449A7C470}" type="pres">
      <dgm:prSet presAssocID="{74B56428-A452-4C21-9E0E-FC6831CD5617}" presName="rootComposite" presStyleCnt="0"/>
      <dgm:spPr/>
    </dgm:pt>
    <dgm:pt modelId="{D9B64533-E45D-447C-9FCE-9953B4F5FC5A}" type="pres">
      <dgm:prSet presAssocID="{74B56428-A452-4C21-9E0E-FC6831CD5617}" presName="rootText" presStyleLbl="node1" presStyleIdx="0" presStyleCnt="2" custScaleX="45353" custScaleY="44084" custLinFactX="25164" custLinFactNeighborX="100000" custLinFactNeighborY="6535"/>
      <dgm:spPr/>
    </dgm:pt>
    <dgm:pt modelId="{519EF5FE-676E-4876-81F8-733B476B25B3}" type="pres">
      <dgm:prSet presAssocID="{74B56428-A452-4C21-9E0E-FC6831CD5617}" presName="rootConnector" presStyleLbl="node1" presStyleIdx="0" presStyleCnt="2"/>
      <dgm:spPr/>
    </dgm:pt>
    <dgm:pt modelId="{6A9238F4-AF43-48FE-B675-2269E2604F03}" type="pres">
      <dgm:prSet presAssocID="{74B56428-A452-4C21-9E0E-FC6831CD5617}" presName="childShape" presStyleCnt="0"/>
      <dgm:spPr/>
    </dgm:pt>
    <dgm:pt modelId="{CAF721B0-2EA2-4ACA-A780-B360AA307CB4}" type="pres">
      <dgm:prSet presAssocID="{A3A73875-C0E2-45AF-8C9D-08F86D8D70CC}" presName="root" presStyleCnt="0"/>
      <dgm:spPr/>
    </dgm:pt>
    <dgm:pt modelId="{B901CBB8-2119-42F2-AB69-BBF0064FEE99}" type="pres">
      <dgm:prSet presAssocID="{A3A73875-C0E2-45AF-8C9D-08F86D8D70CC}" presName="rootComposite" presStyleCnt="0"/>
      <dgm:spPr/>
    </dgm:pt>
    <dgm:pt modelId="{2B08A320-DE20-4269-9D84-E5625CAE3C58}" type="pres">
      <dgm:prSet presAssocID="{A3A73875-C0E2-45AF-8C9D-08F86D8D70CC}" presName="rootText" presStyleLbl="node1" presStyleIdx="1" presStyleCnt="2" custLinFactNeighborX="-47766" custLinFactNeighborY="16967"/>
      <dgm:spPr/>
    </dgm:pt>
    <dgm:pt modelId="{1763DA47-DCCC-4C8A-AA6D-D4E297F2D831}" type="pres">
      <dgm:prSet presAssocID="{A3A73875-C0E2-45AF-8C9D-08F86D8D70CC}" presName="rootConnector" presStyleLbl="node1" presStyleIdx="1" presStyleCnt="2"/>
      <dgm:spPr/>
    </dgm:pt>
    <dgm:pt modelId="{F9E2F20A-61E9-47C3-84D4-2D4ED181198C}" type="pres">
      <dgm:prSet presAssocID="{A3A73875-C0E2-45AF-8C9D-08F86D8D70CC}" presName="childShape" presStyleCnt="0"/>
      <dgm:spPr/>
    </dgm:pt>
  </dgm:ptLst>
  <dgm:cxnLst>
    <dgm:cxn modelId="{B2C63100-654E-482E-8842-1DFD898ECD6C}" type="presOf" srcId="{74B56428-A452-4C21-9E0E-FC6831CD5617}" destId="{519EF5FE-676E-4876-81F8-733B476B25B3}" srcOrd="1" destOrd="0" presId="urn:microsoft.com/office/officeart/2005/8/layout/hierarchy3"/>
    <dgm:cxn modelId="{6ED90E11-4B86-4331-95AC-CF328BA12394}" srcId="{5E8F3263-D8F5-4AE9-A6BA-23B6A29302F6}" destId="{A3A73875-C0E2-45AF-8C9D-08F86D8D70CC}" srcOrd="1" destOrd="0" parTransId="{15B4A8C2-08FB-4ADB-9B60-1BD6099FE4F7}" sibTransId="{62A5971A-2129-4809-8154-9D26D16D3452}"/>
    <dgm:cxn modelId="{72B515EE-AF10-462E-A9F1-5A065353BCBC}" srcId="{5E8F3263-D8F5-4AE9-A6BA-23B6A29302F6}" destId="{74B56428-A452-4C21-9E0E-FC6831CD5617}" srcOrd="0" destOrd="0" parTransId="{B6DCD010-743D-45AE-AD20-911F20C9BB2B}" sibTransId="{D631C8DE-C973-4BC0-B6DA-F22D88110965}"/>
    <dgm:cxn modelId="{1408A3D2-740D-4F7F-9A36-483987900F52}" type="presOf" srcId="{A3A73875-C0E2-45AF-8C9D-08F86D8D70CC}" destId="{1763DA47-DCCC-4C8A-AA6D-D4E297F2D831}" srcOrd="1" destOrd="0" presId="urn:microsoft.com/office/officeart/2005/8/layout/hierarchy3"/>
    <dgm:cxn modelId="{FBE29E04-BB6E-43D1-BD85-E40AC6B37662}" type="presOf" srcId="{5E8F3263-D8F5-4AE9-A6BA-23B6A29302F6}" destId="{ED89A85D-3069-4AFC-B664-D8026980ADA5}" srcOrd="0" destOrd="0" presId="urn:microsoft.com/office/officeart/2005/8/layout/hierarchy3"/>
    <dgm:cxn modelId="{C7374608-5CBE-4C14-A53E-4887BE90AE74}" type="presOf" srcId="{74B56428-A452-4C21-9E0E-FC6831CD5617}" destId="{D9B64533-E45D-447C-9FCE-9953B4F5FC5A}" srcOrd="0" destOrd="0" presId="urn:microsoft.com/office/officeart/2005/8/layout/hierarchy3"/>
    <dgm:cxn modelId="{BC47B2FF-0C89-4076-94FC-FC32107A84D9}" type="presOf" srcId="{A3A73875-C0E2-45AF-8C9D-08F86D8D70CC}" destId="{2B08A320-DE20-4269-9D84-E5625CAE3C58}" srcOrd="0" destOrd="0" presId="urn:microsoft.com/office/officeart/2005/8/layout/hierarchy3"/>
    <dgm:cxn modelId="{FE0A6D2E-1BB6-4DBA-B6C9-E05DA277B3A5}" type="presParOf" srcId="{ED89A85D-3069-4AFC-B664-D8026980ADA5}" destId="{7EBC65D8-D626-403E-838D-0FE1E274F53D}" srcOrd="0" destOrd="0" presId="urn:microsoft.com/office/officeart/2005/8/layout/hierarchy3"/>
    <dgm:cxn modelId="{4B4255A7-1542-48CE-B5F1-85FA7B363C22}" type="presParOf" srcId="{7EBC65D8-D626-403E-838D-0FE1E274F53D}" destId="{3B09114A-7822-4FE8-8817-B62449A7C470}" srcOrd="0" destOrd="0" presId="urn:microsoft.com/office/officeart/2005/8/layout/hierarchy3"/>
    <dgm:cxn modelId="{7E25620B-8D30-464F-8544-8EBD7BD5E62A}" type="presParOf" srcId="{3B09114A-7822-4FE8-8817-B62449A7C470}" destId="{D9B64533-E45D-447C-9FCE-9953B4F5FC5A}" srcOrd="0" destOrd="0" presId="urn:microsoft.com/office/officeart/2005/8/layout/hierarchy3"/>
    <dgm:cxn modelId="{7F836CE0-0EB0-40C5-AFD0-FC2B60A843C1}" type="presParOf" srcId="{3B09114A-7822-4FE8-8817-B62449A7C470}" destId="{519EF5FE-676E-4876-81F8-733B476B25B3}" srcOrd="1" destOrd="0" presId="urn:microsoft.com/office/officeart/2005/8/layout/hierarchy3"/>
    <dgm:cxn modelId="{B494143F-BAC0-4B2B-A33D-89CCB48CA8C8}" type="presParOf" srcId="{7EBC65D8-D626-403E-838D-0FE1E274F53D}" destId="{6A9238F4-AF43-48FE-B675-2269E2604F03}" srcOrd="1" destOrd="0" presId="urn:microsoft.com/office/officeart/2005/8/layout/hierarchy3"/>
    <dgm:cxn modelId="{AC6192C5-A92D-45CA-B25E-F617F1E7946A}" type="presParOf" srcId="{ED89A85D-3069-4AFC-B664-D8026980ADA5}" destId="{CAF721B0-2EA2-4ACA-A780-B360AA307CB4}" srcOrd="1" destOrd="0" presId="urn:microsoft.com/office/officeart/2005/8/layout/hierarchy3"/>
    <dgm:cxn modelId="{7DF54238-7AE0-476B-BA00-0D062EF2FA9E}" type="presParOf" srcId="{CAF721B0-2EA2-4ACA-A780-B360AA307CB4}" destId="{B901CBB8-2119-42F2-AB69-BBF0064FEE99}" srcOrd="0" destOrd="0" presId="urn:microsoft.com/office/officeart/2005/8/layout/hierarchy3"/>
    <dgm:cxn modelId="{FE7727AE-B152-4BB4-ACAD-7D06446F1D90}" type="presParOf" srcId="{B901CBB8-2119-42F2-AB69-BBF0064FEE99}" destId="{2B08A320-DE20-4269-9D84-E5625CAE3C58}" srcOrd="0" destOrd="0" presId="urn:microsoft.com/office/officeart/2005/8/layout/hierarchy3"/>
    <dgm:cxn modelId="{1591A3BD-4589-40FB-98DA-D055BB29F683}" type="presParOf" srcId="{B901CBB8-2119-42F2-AB69-BBF0064FEE99}" destId="{1763DA47-DCCC-4C8A-AA6D-D4E297F2D831}" srcOrd="1" destOrd="0" presId="urn:microsoft.com/office/officeart/2005/8/layout/hierarchy3"/>
    <dgm:cxn modelId="{5CA3363A-ECEC-4212-B980-852ECDDFE71E}" type="presParOf" srcId="{CAF721B0-2EA2-4ACA-A780-B360AA307CB4}" destId="{F9E2F20A-61E9-47C3-84D4-2D4ED181198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150E7EA-5BE8-4563-BB45-86A30ADA1EE5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B96C30-D0D3-4A2C-8903-D4E4F6BEB8B4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Задачи </a:t>
          </a:r>
          <a:r>
            <a:rPr lang="ru-RU" sz="900" dirty="0" smtClean="0"/>
            <a:t> </a:t>
          </a:r>
          <a:endParaRPr lang="ru-RU" sz="900" dirty="0"/>
        </a:p>
      </dgm:t>
    </dgm:pt>
    <dgm:pt modelId="{7AD66057-0600-40FA-B869-E40B709B2DE1}" type="parTrans" cxnId="{9E04C31B-CD40-489A-B9C4-2A351528C9D6}">
      <dgm:prSet/>
      <dgm:spPr/>
      <dgm:t>
        <a:bodyPr/>
        <a:lstStyle/>
        <a:p>
          <a:endParaRPr lang="ru-RU"/>
        </a:p>
      </dgm:t>
    </dgm:pt>
    <dgm:pt modelId="{6CC95F73-6C9F-48FC-B747-99B499D9CC44}" type="sibTrans" cxnId="{9E04C31B-CD40-489A-B9C4-2A351528C9D6}">
      <dgm:prSet/>
      <dgm:spPr/>
      <dgm:t>
        <a:bodyPr/>
        <a:lstStyle/>
        <a:p>
          <a:endParaRPr lang="ru-RU"/>
        </a:p>
      </dgm:t>
    </dgm:pt>
    <dgm:pt modelId="{632333E5-36DD-4741-B096-3C0BDA545384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1.Подготовить  методическое и ресурсное обеспечение реализации проекта</a:t>
          </a:r>
        </a:p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2.Оказать помощь в адаптации детям с ограниченными возможностями здоровья и детям-инвалидам через игровую деятельность.</a:t>
          </a:r>
        </a:p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3.Создать  условия  для  раскрытия возможностей детей с ОВЗ и детей-инвалидов через творческую деятельность.</a:t>
          </a:r>
        </a:p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4.Вовлечь детей с ОВЗ в совместную (игровую и творческую) деятельность в качестве активных ее участников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CC28A43-0DE0-4CDF-8E93-BBD39BF6DE7E}" type="parTrans" cxnId="{86142F48-07E5-4930-A87E-AE364C9D8039}">
      <dgm:prSet/>
      <dgm:spPr/>
      <dgm:t>
        <a:bodyPr/>
        <a:lstStyle/>
        <a:p>
          <a:endParaRPr lang="ru-RU"/>
        </a:p>
      </dgm:t>
    </dgm:pt>
    <dgm:pt modelId="{2CA5098F-9C1A-4609-A337-DA4930F739CE}" type="sibTrans" cxnId="{86142F48-07E5-4930-A87E-AE364C9D8039}">
      <dgm:prSet/>
      <dgm:spPr/>
      <dgm:t>
        <a:bodyPr/>
        <a:lstStyle/>
        <a:p>
          <a:endParaRPr lang="ru-RU"/>
        </a:p>
      </dgm:t>
    </dgm:pt>
    <dgm:pt modelId="{70C95A46-D800-4932-A0C4-F54682E7778F}" type="pres">
      <dgm:prSet presAssocID="{2150E7EA-5BE8-4563-BB45-86A30ADA1EE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E726D2E-1EA5-494B-9F5C-DF0763D4F6B7}" type="pres">
      <dgm:prSet presAssocID="{22B96C30-D0D3-4A2C-8903-D4E4F6BEB8B4}" presName="root" presStyleCnt="0"/>
      <dgm:spPr/>
    </dgm:pt>
    <dgm:pt modelId="{DE710471-3912-42E2-B989-7FA83095AF7F}" type="pres">
      <dgm:prSet presAssocID="{22B96C30-D0D3-4A2C-8903-D4E4F6BEB8B4}" presName="rootComposite" presStyleCnt="0"/>
      <dgm:spPr/>
    </dgm:pt>
    <dgm:pt modelId="{E0636FF3-4590-4955-A4EC-704AF940C5AF}" type="pres">
      <dgm:prSet presAssocID="{22B96C30-D0D3-4A2C-8903-D4E4F6BEB8B4}" presName="rootText" presStyleLbl="node1" presStyleIdx="0" presStyleCnt="2" custScaleX="56299" custScaleY="56856" custLinFactNeighborX="13667" custLinFactNeighborY="-7414"/>
      <dgm:spPr/>
    </dgm:pt>
    <dgm:pt modelId="{EFFC1187-537E-4E09-B906-3E0E6895D752}" type="pres">
      <dgm:prSet presAssocID="{22B96C30-D0D3-4A2C-8903-D4E4F6BEB8B4}" presName="rootConnector" presStyleLbl="node1" presStyleIdx="0" presStyleCnt="2"/>
      <dgm:spPr/>
    </dgm:pt>
    <dgm:pt modelId="{55DF66A1-EF45-4F65-AAA3-E87D67963AA1}" type="pres">
      <dgm:prSet presAssocID="{22B96C30-D0D3-4A2C-8903-D4E4F6BEB8B4}" presName="childShape" presStyleCnt="0"/>
      <dgm:spPr/>
    </dgm:pt>
    <dgm:pt modelId="{12A29AD5-FBC7-46CA-B4DD-0B05420853D9}" type="pres">
      <dgm:prSet presAssocID="{632333E5-36DD-4741-B096-3C0BDA545384}" presName="root" presStyleCnt="0"/>
      <dgm:spPr/>
    </dgm:pt>
    <dgm:pt modelId="{A29207EF-4B13-408B-B1B9-40ACF8DAD205}" type="pres">
      <dgm:prSet presAssocID="{632333E5-36DD-4741-B096-3C0BDA545384}" presName="rootComposite" presStyleCnt="0"/>
      <dgm:spPr/>
    </dgm:pt>
    <dgm:pt modelId="{A6A615F2-1D91-4C08-8348-8427B474A266}" type="pres">
      <dgm:prSet presAssocID="{632333E5-36DD-4741-B096-3C0BDA545384}" presName="rootText" presStyleLbl="node1" presStyleIdx="1" presStyleCnt="2" custScaleX="196746" custScaleY="265182" custLinFactNeighborX="-8427" custLinFactNeighborY="-3544"/>
      <dgm:spPr/>
    </dgm:pt>
    <dgm:pt modelId="{40519814-CEDB-4F87-BC2E-3E8C70641E64}" type="pres">
      <dgm:prSet presAssocID="{632333E5-36DD-4741-B096-3C0BDA545384}" presName="rootConnector" presStyleLbl="node1" presStyleIdx="1" presStyleCnt="2"/>
      <dgm:spPr/>
    </dgm:pt>
    <dgm:pt modelId="{E9698EBA-8DC8-4385-80DF-AAB27C820958}" type="pres">
      <dgm:prSet presAssocID="{632333E5-36DD-4741-B096-3C0BDA545384}" presName="childShape" presStyleCnt="0"/>
      <dgm:spPr/>
    </dgm:pt>
  </dgm:ptLst>
  <dgm:cxnLst>
    <dgm:cxn modelId="{86142F48-07E5-4930-A87E-AE364C9D8039}" srcId="{2150E7EA-5BE8-4563-BB45-86A30ADA1EE5}" destId="{632333E5-36DD-4741-B096-3C0BDA545384}" srcOrd="1" destOrd="0" parTransId="{BCC28A43-0DE0-4CDF-8E93-BBD39BF6DE7E}" sibTransId="{2CA5098F-9C1A-4609-A337-DA4930F739CE}"/>
    <dgm:cxn modelId="{F7C7ED79-FA73-40CA-85D4-8DB804484881}" type="presOf" srcId="{632333E5-36DD-4741-B096-3C0BDA545384}" destId="{40519814-CEDB-4F87-BC2E-3E8C70641E64}" srcOrd="1" destOrd="0" presId="urn:microsoft.com/office/officeart/2005/8/layout/hierarchy3"/>
    <dgm:cxn modelId="{EAB52647-5E9A-4F61-819E-CD72F7EF23B7}" type="presOf" srcId="{22B96C30-D0D3-4A2C-8903-D4E4F6BEB8B4}" destId="{EFFC1187-537E-4E09-B906-3E0E6895D752}" srcOrd="1" destOrd="0" presId="urn:microsoft.com/office/officeart/2005/8/layout/hierarchy3"/>
    <dgm:cxn modelId="{5B4E945B-264C-4EAA-9F28-D459FDF0796C}" type="presOf" srcId="{632333E5-36DD-4741-B096-3C0BDA545384}" destId="{A6A615F2-1D91-4C08-8348-8427B474A266}" srcOrd="0" destOrd="0" presId="urn:microsoft.com/office/officeart/2005/8/layout/hierarchy3"/>
    <dgm:cxn modelId="{9E04C31B-CD40-489A-B9C4-2A351528C9D6}" srcId="{2150E7EA-5BE8-4563-BB45-86A30ADA1EE5}" destId="{22B96C30-D0D3-4A2C-8903-D4E4F6BEB8B4}" srcOrd="0" destOrd="0" parTransId="{7AD66057-0600-40FA-B869-E40B709B2DE1}" sibTransId="{6CC95F73-6C9F-48FC-B747-99B499D9CC44}"/>
    <dgm:cxn modelId="{2B03F58B-C7A0-4CAB-8FB7-C6B292DECD6D}" type="presOf" srcId="{22B96C30-D0D3-4A2C-8903-D4E4F6BEB8B4}" destId="{E0636FF3-4590-4955-A4EC-704AF940C5AF}" srcOrd="0" destOrd="0" presId="urn:microsoft.com/office/officeart/2005/8/layout/hierarchy3"/>
    <dgm:cxn modelId="{6BBFFE98-44DB-408F-ADC1-529EDA058C9E}" type="presOf" srcId="{2150E7EA-5BE8-4563-BB45-86A30ADA1EE5}" destId="{70C95A46-D800-4932-A0C4-F54682E7778F}" srcOrd="0" destOrd="0" presId="urn:microsoft.com/office/officeart/2005/8/layout/hierarchy3"/>
    <dgm:cxn modelId="{60F96515-D1BC-4FF8-9E52-434EA8EB5CC1}" type="presParOf" srcId="{70C95A46-D800-4932-A0C4-F54682E7778F}" destId="{DE726D2E-1EA5-494B-9F5C-DF0763D4F6B7}" srcOrd="0" destOrd="0" presId="urn:microsoft.com/office/officeart/2005/8/layout/hierarchy3"/>
    <dgm:cxn modelId="{16DEF1C1-56CF-43BA-8BF4-255DF8C13131}" type="presParOf" srcId="{DE726D2E-1EA5-494B-9F5C-DF0763D4F6B7}" destId="{DE710471-3912-42E2-B989-7FA83095AF7F}" srcOrd="0" destOrd="0" presId="urn:microsoft.com/office/officeart/2005/8/layout/hierarchy3"/>
    <dgm:cxn modelId="{C97A8358-1F42-475F-866B-E92E60E4D72D}" type="presParOf" srcId="{DE710471-3912-42E2-B989-7FA83095AF7F}" destId="{E0636FF3-4590-4955-A4EC-704AF940C5AF}" srcOrd="0" destOrd="0" presId="urn:microsoft.com/office/officeart/2005/8/layout/hierarchy3"/>
    <dgm:cxn modelId="{5B576CDA-C3B6-421F-A57D-0FBD1FD4889E}" type="presParOf" srcId="{DE710471-3912-42E2-B989-7FA83095AF7F}" destId="{EFFC1187-537E-4E09-B906-3E0E6895D752}" srcOrd="1" destOrd="0" presId="urn:microsoft.com/office/officeart/2005/8/layout/hierarchy3"/>
    <dgm:cxn modelId="{7FEF3BF3-D8C2-4936-911C-ABAE1DE7F9C0}" type="presParOf" srcId="{DE726D2E-1EA5-494B-9F5C-DF0763D4F6B7}" destId="{55DF66A1-EF45-4F65-AAA3-E87D67963AA1}" srcOrd="1" destOrd="0" presId="urn:microsoft.com/office/officeart/2005/8/layout/hierarchy3"/>
    <dgm:cxn modelId="{1D627208-7A12-479D-9A45-61CE6364A959}" type="presParOf" srcId="{70C95A46-D800-4932-A0C4-F54682E7778F}" destId="{12A29AD5-FBC7-46CA-B4DD-0B05420853D9}" srcOrd="1" destOrd="0" presId="urn:microsoft.com/office/officeart/2005/8/layout/hierarchy3"/>
    <dgm:cxn modelId="{917076A1-FFED-40F3-BDE1-7F31BE8E5CD5}" type="presParOf" srcId="{12A29AD5-FBC7-46CA-B4DD-0B05420853D9}" destId="{A29207EF-4B13-408B-B1B9-40ACF8DAD205}" srcOrd="0" destOrd="0" presId="urn:microsoft.com/office/officeart/2005/8/layout/hierarchy3"/>
    <dgm:cxn modelId="{2950403C-8901-4C16-94CF-AE7B20DE1A4D}" type="presParOf" srcId="{A29207EF-4B13-408B-B1B9-40ACF8DAD205}" destId="{A6A615F2-1D91-4C08-8348-8427B474A266}" srcOrd="0" destOrd="0" presId="urn:microsoft.com/office/officeart/2005/8/layout/hierarchy3"/>
    <dgm:cxn modelId="{AB5F2B8B-0EA7-4F80-B6A2-2E3C16D4C0D5}" type="presParOf" srcId="{A29207EF-4B13-408B-B1B9-40ACF8DAD205}" destId="{40519814-CEDB-4F87-BC2E-3E8C70641E64}" srcOrd="1" destOrd="0" presId="urn:microsoft.com/office/officeart/2005/8/layout/hierarchy3"/>
    <dgm:cxn modelId="{1A10C1C1-4E82-4108-9706-EBE85775FB55}" type="presParOf" srcId="{12A29AD5-FBC7-46CA-B4DD-0B05420853D9}" destId="{E9698EBA-8DC8-4385-80DF-AAB27C82095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437EF09-F22A-4956-BFA8-7B703EF335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2FCDA9-F861-42BC-AFD6-659E474F5973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Должность: 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учитель обучения на дому</a:t>
          </a:r>
        </a:p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Организация: 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Государственное бюджетное общеобразовательное учреждение «Курганская специальная (коррекционная) школа № 8»</a:t>
          </a:r>
        </a:p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Год начала: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2018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FBC666D7-B994-4E8E-BDC0-6485F81C2B01}" type="parTrans" cxnId="{DA49C67E-4E37-4DE7-AD5D-E4740F3399BF}">
      <dgm:prSet/>
      <dgm:spPr/>
      <dgm:t>
        <a:bodyPr/>
        <a:lstStyle/>
        <a:p>
          <a:endParaRPr lang="ru-RU"/>
        </a:p>
      </dgm:t>
    </dgm:pt>
    <dgm:pt modelId="{310079EF-6DFE-4643-BCDA-ADE1B7816D9C}" type="sibTrans" cxnId="{DA49C67E-4E37-4DE7-AD5D-E4740F3399BF}">
      <dgm:prSet/>
      <dgm:spPr/>
      <dgm:t>
        <a:bodyPr/>
        <a:lstStyle/>
        <a:p>
          <a:endParaRPr lang="ru-RU"/>
        </a:p>
      </dgm:t>
    </dgm:pt>
    <dgm:pt modelId="{124B325A-27D8-4315-B806-0D3EA659EB45}" type="pres">
      <dgm:prSet presAssocID="{7437EF09-F22A-4956-BFA8-7B703EF33585}" presName="linear" presStyleCnt="0">
        <dgm:presLayoutVars>
          <dgm:animLvl val="lvl"/>
          <dgm:resizeHandles val="exact"/>
        </dgm:presLayoutVars>
      </dgm:prSet>
      <dgm:spPr/>
    </dgm:pt>
    <dgm:pt modelId="{1644A92D-3263-435E-BA13-BFC40B210EF6}" type="pres">
      <dgm:prSet presAssocID="{E92FCDA9-F861-42BC-AFD6-659E474F597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49C67E-4E37-4DE7-AD5D-E4740F3399BF}" srcId="{7437EF09-F22A-4956-BFA8-7B703EF33585}" destId="{E92FCDA9-F861-42BC-AFD6-659E474F5973}" srcOrd="0" destOrd="0" parTransId="{FBC666D7-B994-4E8E-BDC0-6485F81C2B01}" sibTransId="{310079EF-6DFE-4643-BCDA-ADE1B7816D9C}"/>
    <dgm:cxn modelId="{054202EC-EAE7-4505-8BA3-AC3EC62DEC75}" type="presOf" srcId="{E92FCDA9-F861-42BC-AFD6-659E474F5973}" destId="{1644A92D-3263-435E-BA13-BFC40B210EF6}" srcOrd="0" destOrd="0" presId="urn:microsoft.com/office/officeart/2005/8/layout/vList2"/>
    <dgm:cxn modelId="{B5EA14CE-6C34-41D1-8E20-15AE9C42EE59}" type="presOf" srcId="{7437EF09-F22A-4956-BFA8-7B703EF33585}" destId="{124B325A-27D8-4315-B806-0D3EA659EB45}" srcOrd="0" destOrd="0" presId="urn:microsoft.com/office/officeart/2005/8/layout/vList2"/>
    <dgm:cxn modelId="{F8BD9C13-4710-470B-8A9B-EAED9573848C}" type="presParOf" srcId="{124B325A-27D8-4315-B806-0D3EA659EB45}" destId="{1644A92D-3263-435E-BA13-BFC40B210E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52AC5E-32CD-405E-B1F5-DC8CB9A4B19B}">
      <dsp:nvSpPr>
        <dsp:cNvPr id="0" name=""/>
        <dsp:cNvSpPr/>
      </dsp:nvSpPr>
      <dsp:spPr>
        <a:xfrm>
          <a:off x="0" y="159299"/>
          <a:ext cx="6172199" cy="1053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Деятельность, направленная на оказание помощи детям и молодежи с ограниченными возможностями здоровья (совершенствование психолого-педагогического сопровождения, социальная адаптация)</a:t>
          </a:r>
          <a:endParaRPr lang="ru-RU" sz="1500" kern="1200" dirty="0"/>
        </a:p>
      </dsp:txBody>
      <dsp:txXfrm>
        <a:off x="51403" y="210702"/>
        <a:ext cx="6069393" cy="95019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B99A8-52A6-4928-8F1A-38C5979A41E7}">
      <dsp:nvSpPr>
        <dsp:cNvPr id="0" name=""/>
        <dsp:cNvSpPr/>
      </dsp:nvSpPr>
      <dsp:spPr>
        <a:xfrm>
          <a:off x="0" y="0"/>
          <a:ext cx="5976664" cy="1977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Специальность: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учитель-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олигофренопедагог</a:t>
          </a:r>
          <a:endParaRPr lang="ru-RU" sz="20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Образовательная организация: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ФГБОУ ВО «Курганский государственный университет»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Год поступления: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2014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Год окончания: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2018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6524" y="96524"/>
        <a:ext cx="5783616" cy="178425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BBEE28-EF7E-4344-8840-1324CD0461A8}">
      <dsp:nvSpPr>
        <dsp:cNvPr id="0" name=""/>
        <dsp:cNvSpPr/>
      </dsp:nvSpPr>
      <dsp:spPr>
        <a:xfrm>
          <a:off x="0" y="0"/>
          <a:ext cx="6048672" cy="15461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Мобильный телефон: 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89638674617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Электронная почта: </a:t>
          </a:r>
          <a:r>
            <a:rPr lang="en-US" sz="2000" b="0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/>
            </a:rPr>
            <a:t>bazanova-1996@mail.ru</a:t>
          </a: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0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Дата рождения: 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28.07.1996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5478" y="75478"/>
        <a:ext cx="5897716" cy="139521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A2960A-1F25-40AB-8307-B3649677FB10}">
      <dsp:nvSpPr>
        <dsp:cNvPr id="0" name=""/>
        <dsp:cNvSpPr/>
      </dsp:nvSpPr>
      <dsp:spPr>
        <a:xfrm>
          <a:off x="72012" y="72004"/>
          <a:ext cx="6120670" cy="381643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Times New Roman" pitchFamily="18" charset="0"/>
              <a:cs typeface="Times New Roman" pitchFamily="18" charset="0"/>
            </a:rPr>
            <a:t>У обучающихся будут сформированы  навыки нравственного, гуманного и толерантного отношения друг к другу.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Times New Roman" pitchFamily="18" charset="0"/>
              <a:cs typeface="Times New Roman" pitchFamily="18" charset="0"/>
            </a:rPr>
            <a:t>У детей с ОВЗ  выработается  потребность в развитии своих творческих способностей.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Times New Roman" pitchFamily="18" charset="0"/>
              <a:cs typeface="Times New Roman" pitchFamily="18" charset="0"/>
            </a:rPr>
            <a:t>Дети с ОВЗ, научатся адаптироваться в обществе не испытывая при этом особых трудностей.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Times New Roman" pitchFamily="18" charset="0"/>
              <a:cs typeface="Times New Roman" pitchFamily="18" charset="0"/>
            </a:rPr>
            <a:t>В реализацию проекта будет вовлечено максимальное количества обучающихся.</a:t>
          </a:r>
          <a:endParaRPr lang="ru-RU" sz="18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8315" y="258307"/>
        <a:ext cx="5748064" cy="344382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47F03F-3151-44B1-ACFF-EFC10E53FB95}">
      <dsp:nvSpPr>
        <dsp:cNvPr id="0" name=""/>
        <dsp:cNvSpPr/>
      </dsp:nvSpPr>
      <dsp:spPr>
        <a:xfrm>
          <a:off x="0" y="0"/>
          <a:ext cx="6624736" cy="32293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Освещение проекта в целом будет размещено на сайте образовательного учреждения    school8-kgn.obr45.ru </a:t>
          </a:r>
        </a:p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Ключевые мероприятия проекта будут транслироваться в социальной сети </a:t>
          </a:r>
          <a:r>
            <a:rPr lang="ru-RU" sz="2300" b="1" kern="1200" dirty="0" err="1" smtClean="0"/>
            <a:t>ВКонтакте</a:t>
          </a:r>
          <a:r>
            <a:rPr lang="ru-RU" sz="2300" b="1" kern="1200" dirty="0" smtClean="0"/>
            <a:t> vk.com/</a:t>
          </a:r>
          <a:r>
            <a:rPr lang="ru-RU" sz="2300" b="1" kern="1200" dirty="0" err="1" smtClean="0"/>
            <a:t>wearesimilar</a:t>
          </a:r>
          <a:endParaRPr lang="ru-RU" sz="2300" kern="1200" dirty="0"/>
        </a:p>
      </dsp:txBody>
      <dsp:txXfrm>
        <a:off x="157645" y="157645"/>
        <a:ext cx="6309446" cy="29140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03BC82-CD62-4603-9365-3117EAE1C4F6}">
      <dsp:nvSpPr>
        <dsp:cNvPr id="0" name=""/>
        <dsp:cNvSpPr/>
      </dsp:nvSpPr>
      <dsp:spPr>
        <a:xfrm>
          <a:off x="0" y="0"/>
          <a:ext cx="6912768" cy="158417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Работа проекта нацелена на организацию совместной деятельности детей и подростков массовой школы с детьми с ограниченными возможностями здоровья.  </a:t>
          </a:r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В проекте участвуют обучающиеся начального звена (7-10 лет)</a:t>
          </a:r>
          <a:endParaRPr lang="ru-RU" sz="1700" kern="1200" dirty="0"/>
        </a:p>
      </dsp:txBody>
      <dsp:txXfrm>
        <a:off x="77333" y="77333"/>
        <a:ext cx="6758102" cy="14295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1C0C21-5EC4-4DC8-BBBC-A76A5D802B65}">
      <dsp:nvSpPr>
        <dsp:cNvPr id="0" name=""/>
        <dsp:cNvSpPr/>
      </dsp:nvSpPr>
      <dsp:spPr>
        <a:xfrm>
          <a:off x="0" y="180384"/>
          <a:ext cx="2035853" cy="115378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Проект включает в себя:</a:t>
          </a:r>
          <a:endParaRPr lang="ru-RU" sz="1400" kern="1200" dirty="0"/>
        </a:p>
      </dsp:txBody>
      <dsp:txXfrm>
        <a:off x="576892" y="180384"/>
        <a:ext cx="882069" cy="1153784"/>
      </dsp:txXfrm>
    </dsp:sp>
    <dsp:sp modelId="{E3AB4057-A052-4F02-A81C-9A040CBCE8B8}">
      <dsp:nvSpPr>
        <dsp:cNvPr id="0" name=""/>
        <dsp:cNvSpPr/>
      </dsp:nvSpPr>
      <dsp:spPr>
        <a:xfrm>
          <a:off x="1859162" y="218275"/>
          <a:ext cx="2503458" cy="104077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Проведение тематических мастер-классов.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79551" y="218275"/>
        <a:ext cx="1462681" cy="1040777"/>
      </dsp:txXfrm>
    </dsp:sp>
    <dsp:sp modelId="{58D49F58-64DD-42C6-8E7F-A62E717DCFF3}">
      <dsp:nvSpPr>
        <dsp:cNvPr id="0" name=""/>
        <dsp:cNvSpPr/>
      </dsp:nvSpPr>
      <dsp:spPr>
        <a:xfrm>
          <a:off x="4204609" y="218275"/>
          <a:ext cx="2348031" cy="104077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Проведение досуговых мероприятий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24998" y="218275"/>
        <a:ext cx="1307254" cy="10407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9F826-F96F-48CC-84B2-C69D6469235E}">
      <dsp:nvSpPr>
        <dsp:cNvPr id="0" name=""/>
        <dsp:cNvSpPr/>
      </dsp:nvSpPr>
      <dsp:spPr>
        <a:xfrm>
          <a:off x="0" y="5103"/>
          <a:ext cx="6172199" cy="1141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География проекта: </a:t>
          </a:r>
          <a:r>
            <a:rPr lang="ru-RU" sz="1800" b="0" kern="1200" dirty="0" err="1" smtClean="0">
              <a:latin typeface="Times New Roman" pitchFamily="18" charset="0"/>
              <a:cs typeface="Times New Roman" pitchFamily="18" charset="0"/>
            </a:rPr>
            <a:t>Г.Курган</a:t>
          </a:r>
          <a:r>
            <a:rPr lang="ru-RU" sz="1800" b="0" kern="1200" dirty="0" smtClean="0">
              <a:latin typeface="Times New Roman" pitchFamily="18" charset="0"/>
              <a:cs typeface="Times New Roman" pitchFamily="18" charset="0"/>
            </a:rPr>
            <a:t>, Государственное бюджетное общеобразовательное учреждение «Курганская специальная «коррекционная» школа № 8»</a:t>
          </a:r>
          <a:endParaRPr lang="ru-RU" sz="18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744" y="60847"/>
        <a:ext cx="6060711" cy="10304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24ED32-FCF2-4246-BDB4-FBC8C1AFB22F}">
      <dsp:nvSpPr>
        <dsp:cNvPr id="0" name=""/>
        <dsp:cNvSpPr/>
      </dsp:nvSpPr>
      <dsp:spPr>
        <a:xfrm>
          <a:off x="13461" y="0"/>
          <a:ext cx="6449411" cy="92331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Дата начала реализации проекта: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15.01.2021 г.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Дата окончания реализации проекта: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01.06.2022 г</a:t>
          </a:r>
          <a:r>
            <a:rPr lang="ru-RU" sz="1800" kern="1200" dirty="0" smtClean="0"/>
            <a:t>.</a:t>
          </a:r>
          <a:endParaRPr lang="ru-RU" sz="1800" kern="1200" dirty="0"/>
        </a:p>
      </dsp:txBody>
      <dsp:txXfrm>
        <a:off x="58533" y="45072"/>
        <a:ext cx="6359267" cy="833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7D76A9-5680-4FD9-919C-4183CDF6B400}">
      <dsp:nvSpPr>
        <dsp:cNvPr id="0" name=""/>
        <dsp:cNvSpPr/>
      </dsp:nvSpPr>
      <dsp:spPr>
        <a:xfrm>
          <a:off x="0" y="56"/>
          <a:ext cx="5904656" cy="64612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Целевые группы проекта: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Дети с ограниченными возможностями здоровья  (7-10 лет)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541" y="31597"/>
        <a:ext cx="5841574" cy="58304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B64533-E45D-447C-9FCE-9953B4F5FC5A}">
      <dsp:nvSpPr>
        <dsp:cNvPr id="0" name=""/>
        <dsp:cNvSpPr/>
      </dsp:nvSpPr>
      <dsp:spPr>
        <a:xfrm>
          <a:off x="5178387" y="504055"/>
          <a:ext cx="1878396" cy="9129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Цель</a:t>
          </a:r>
          <a:endParaRPr lang="ru-RU" sz="2000" kern="1200" dirty="0"/>
        </a:p>
      </dsp:txBody>
      <dsp:txXfrm>
        <a:off x="5205125" y="530793"/>
        <a:ext cx="1824920" cy="859443"/>
      </dsp:txXfrm>
    </dsp:sp>
    <dsp:sp modelId="{2B08A320-DE20-4269-9D84-E5625CAE3C58}">
      <dsp:nvSpPr>
        <dsp:cNvPr id="0" name=""/>
        <dsp:cNvSpPr/>
      </dsp:nvSpPr>
      <dsp:spPr>
        <a:xfrm>
          <a:off x="936106" y="720087"/>
          <a:ext cx="4141725" cy="20708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Times New Roman" pitchFamily="18" charset="0"/>
              <a:cs typeface="Times New Roman" pitchFamily="18" charset="0"/>
            </a:rPr>
            <a:t>Оказать помощь детям с ограниченными возможностями здоровья адаптироваться в социуме путем развития их творческих и коммуникативных навыков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96759" y="780740"/>
        <a:ext cx="4020419" cy="19495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36FF3-4590-4955-A4EC-704AF940C5AF}">
      <dsp:nvSpPr>
        <dsp:cNvPr id="0" name=""/>
        <dsp:cNvSpPr/>
      </dsp:nvSpPr>
      <dsp:spPr>
        <a:xfrm>
          <a:off x="360030" y="42576"/>
          <a:ext cx="1471467" cy="7430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Задачи </a:t>
          </a:r>
          <a:r>
            <a:rPr lang="ru-RU" sz="900" kern="1200" dirty="0" smtClean="0"/>
            <a:t> </a:t>
          </a:r>
          <a:endParaRPr lang="ru-RU" sz="900" kern="1200" dirty="0"/>
        </a:p>
      </dsp:txBody>
      <dsp:txXfrm>
        <a:off x="381792" y="64338"/>
        <a:ext cx="1427943" cy="699488"/>
      </dsp:txXfrm>
    </dsp:sp>
    <dsp:sp modelId="{A6A615F2-1D91-4C08-8348-8427B474A266}">
      <dsp:nvSpPr>
        <dsp:cNvPr id="0" name=""/>
        <dsp:cNvSpPr/>
      </dsp:nvSpPr>
      <dsp:spPr>
        <a:xfrm>
          <a:off x="1907451" y="93151"/>
          <a:ext cx="5142282" cy="34654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1.Подготовить  методическое и ресурсное обеспечение реализации проекта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2.Оказать помощь в адаптации детям с ограниченными возможностями здоровья и детям-инвалидам через игровую деятельность.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3.Создать  условия  для  раскрытия возможностей детей с ОВЗ и детей-инвалидов через творческую деятельность.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4.Вовлечь детей с ОВЗ в совместную (игровую и творческую) деятельность в качестве активных ее участников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08952" y="194652"/>
        <a:ext cx="4939280" cy="326248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44A92D-3263-435E-BA13-BFC40B210EF6}">
      <dsp:nvSpPr>
        <dsp:cNvPr id="0" name=""/>
        <dsp:cNvSpPr/>
      </dsp:nvSpPr>
      <dsp:spPr>
        <a:xfrm>
          <a:off x="0" y="868"/>
          <a:ext cx="6480720" cy="17984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Должность: 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учитель обучения на дому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Организация: 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Государственное бюджетное общеобразовательное учреждение «Курганская специальная (коррекционная) школа № 8»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Год начала: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 2018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7794" y="88662"/>
        <a:ext cx="6305132" cy="1622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D9F4D0D-C666-4892-835E-2060A899659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4E3D2D1-95F2-41BD-BFB7-FEED16DDB9C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13" Type="http://schemas.openxmlformats.org/officeDocument/2006/relationships/diagramLayout" Target="../diagrams/layout11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12" Type="http://schemas.openxmlformats.org/officeDocument/2006/relationships/diagramData" Target="../diagrams/data11.xml"/><Relationship Id="rId2" Type="http://schemas.openxmlformats.org/officeDocument/2006/relationships/diagramData" Target="../diagrams/data9.xml"/><Relationship Id="rId16" Type="http://schemas.microsoft.com/office/2007/relationships/diagramDrawing" Target="../diagrams/drawing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5" Type="http://schemas.openxmlformats.org/officeDocument/2006/relationships/diagramColors" Target="../diagrams/colors11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Relationship Id="rId14" Type="http://schemas.openxmlformats.org/officeDocument/2006/relationships/diagramQuickStyle" Target="../diagrams/quickStyl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3.xml"/><Relationship Id="rId7" Type="http://schemas.openxmlformats.org/officeDocument/2006/relationships/image" Target="../media/image9.jp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5472608" cy="215501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Социальный проект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 рамках конкурса «Педагогический дебют учителя-дефектолога 2021»)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078" y="2267744"/>
            <a:ext cx="4302224" cy="1220571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Мы разные, но мы похожи</a:t>
            </a:r>
          </a:p>
          <a:p>
            <a:r>
              <a:rPr lang="ru-RU" dirty="0">
                <a:solidFill>
                  <a:schemeClr val="tx1"/>
                </a:solidFill>
              </a:rPr>
              <a:t> (социальная адаптация детей с ограниченными возможностями здоровья)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932040" y="260648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ГБОУ «Курганская специальная (коррекционная)  школа № 8»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143" y="1261631"/>
            <a:ext cx="3776337" cy="44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5589240"/>
            <a:ext cx="4838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 – Ведерникова Елена Андреевна, учитель обучения на дому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38656" y="6350169"/>
            <a:ext cx="9619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Курган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485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246604"/>
            <a:ext cx="6126426" cy="4594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024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7344816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Направление, которому соответствует планируемая деятельность проекта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2267744" y="1124744"/>
          <a:ext cx="617220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278717"/>
            <a:ext cx="2890824" cy="22162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3278717"/>
            <a:ext cx="3197227" cy="22162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0810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0"/>
            <a:ext cx="6172200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Краткое описание проекта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34802238"/>
              </p:ext>
            </p:extLst>
          </p:nvPr>
        </p:nvGraphicFramePr>
        <p:xfrm>
          <a:off x="1907704" y="836712"/>
          <a:ext cx="6912768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980868085"/>
              </p:ext>
            </p:extLst>
          </p:nvPr>
        </p:nvGraphicFramePr>
        <p:xfrm>
          <a:off x="2339752" y="3212976"/>
          <a:ext cx="6552728" cy="1477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0391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7128792" cy="53307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данные реализации проекта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221054383"/>
              </p:ext>
            </p:extLst>
          </p:nvPr>
        </p:nvGraphicFramePr>
        <p:xfrm>
          <a:off x="2771800" y="1052736"/>
          <a:ext cx="6172200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744306883"/>
              </p:ext>
            </p:extLst>
          </p:nvPr>
        </p:nvGraphicFramePr>
        <p:xfrm>
          <a:off x="1907704" y="3284984"/>
          <a:ext cx="6764360" cy="923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661357637"/>
              </p:ext>
            </p:extLst>
          </p:nvPr>
        </p:nvGraphicFramePr>
        <p:xfrm>
          <a:off x="2915816" y="5085184"/>
          <a:ext cx="5904656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9275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16632"/>
            <a:ext cx="6172200" cy="5208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Цель и задачи проекта</a:t>
            </a:r>
            <a:endParaRPr lang="ru-RU" dirty="0"/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528832925"/>
              </p:ext>
            </p:extLst>
          </p:nvPr>
        </p:nvGraphicFramePr>
        <p:xfrm>
          <a:off x="1475656" y="116632"/>
          <a:ext cx="705678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123619406"/>
              </p:ext>
            </p:extLst>
          </p:nvPr>
        </p:nvGraphicFramePr>
        <p:xfrm>
          <a:off x="1619672" y="3098395"/>
          <a:ext cx="7272808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61478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9054"/>
            <a:ext cx="61722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Партнеры проекта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889095"/>
              </p:ext>
            </p:extLst>
          </p:nvPr>
        </p:nvGraphicFramePr>
        <p:xfrm>
          <a:off x="1547664" y="620688"/>
          <a:ext cx="7488832" cy="28289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91583"/>
                <a:gridCol w="3897249"/>
              </a:tblGrid>
              <a:tr h="360040">
                <a:tc>
                  <a:txBody>
                    <a:bodyPr/>
                    <a:lstStyle/>
                    <a:p>
                      <a:pPr marL="1333500" marR="1328420" algn="ctr">
                        <a:lnSpc>
                          <a:spcPts val="112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333500" marR="1328420" algn="ctr">
                        <a:lnSpc>
                          <a:spcPts val="112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Партнер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37285" marR="1138555" algn="ctr">
                        <a:lnSpc>
                          <a:spcPts val="112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137285" marR="1138555" algn="ctr">
                        <a:lnSpc>
                          <a:spcPts val="112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</a:t>
                      </a:r>
                      <a:r>
                        <a:rPr lang="ru-RU" sz="1800" spc="-15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поддержки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615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Психолог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Психологическое сопровождение участников проекта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2307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Медицинский работник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Оказание консультативной помощи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923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Социальный педагог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статистических данных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Социальное сопровождение участников проекта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615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Родители (законные представители)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Сопровождение учащихся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3573016"/>
            <a:ext cx="2304255" cy="12961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5085184"/>
            <a:ext cx="2612706" cy="15469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466" y="3573016"/>
            <a:ext cx="2232248" cy="12961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997814"/>
            <a:ext cx="2000633" cy="16343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4943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53788"/>
            <a:ext cx="6172200" cy="10248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Руководитель проекта : Ведерникова Елена Андреевна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76324723"/>
              </p:ext>
            </p:extLst>
          </p:nvPr>
        </p:nvGraphicFramePr>
        <p:xfrm>
          <a:off x="1763688" y="1124744"/>
          <a:ext cx="648072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307345061"/>
              </p:ext>
            </p:extLst>
          </p:nvPr>
        </p:nvGraphicFramePr>
        <p:xfrm>
          <a:off x="3059832" y="2924944"/>
          <a:ext cx="5976664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499357588"/>
              </p:ext>
            </p:extLst>
          </p:nvPr>
        </p:nvGraphicFramePr>
        <p:xfrm>
          <a:off x="2051720" y="5013176"/>
          <a:ext cx="6048672" cy="2020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72093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16632"/>
            <a:ext cx="6172200" cy="605408"/>
          </a:xfrm>
        </p:spPr>
        <p:txBody>
          <a:bodyPr/>
          <a:lstStyle/>
          <a:p>
            <a:r>
              <a:rPr lang="ru-RU" dirty="0" smtClean="0"/>
              <a:t>Качественные результаты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89910539"/>
              </p:ext>
            </p:extLst>
          </p:nvPr>
        </p:nvGraphicFramePr>
        <p:xfrm>
          <a:off x="2195736" y="1196752"/>
          <a:ext cx="6264696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084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0"/>
            <a:ext cx="7128792" cy="12409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будет организовано информационное сопровождение проекта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40653982"/>
              </p:ext>
            </p:extLst>
          </p:nvPr>
        </p:nvGraphicFramePr>
        <p:xfrm>
          <a:off x="2275584" y="1340768"/>
          <a:ext cx="6624736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714875"/>
            <a:ext cx="2476500" cy="18478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7" y="4639245"/>
            <a:ext cx="1999109" cy="19991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395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136</TotalTime>
  <Words>414</Words>
  <Application>Microsoft Office PowerPoint</Application>
  <PresentationFormat>Экран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Социальный проект (В рамках конкурса «Педагогический дебют учителя-дефектолога 2021») </vt:lpstr>
      <vt:lpstr>Направление, которому соответствует планируемая деятельность проекта </vt:lpstr>
      <vt:lpstr>Краткое описание проекта</vt:lpstr>
      <vt:lpstr>Основные данные реализации проекта</vt:lpstr>
      <vt:lpstr>Цель и задачи проекта</vt:lpstr>
      <vt:lpstr>Партнеры проекта</vt:lpstr>
      <vt:lpstr>Руководитель проекта : Ведерникова Елена Андреевна</vt:lpstr>
      <vt:lpstr>Качественные результаты</vt:lpstr>
      <vt:lpstr>Как будет организовано информационное сопровождение проекта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Социальный проект (В рамках конкурса «Педагогический дебют учителя-дефектолога 2021»)</dc:title>
  <dc:creator>lena4</dc:creator>
  <cp:lastModifiedBy>lena4</cp:lastModifiedBy>
  <cp:revision>13</cp:revision>
  <dcterms:created xsi:type="dcterms:W3CDTF">2021-11-23T11:04:26Z</dcterms:created>
  <dcterms:modified xsi:type="dcterms:W3CDTF">2021-11-23T13:20:39Z</dcterms:modified>
</cp:coreProperties>
</file>